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80"/>
  </p:notesMasterIdLst>
  <p:handoutMasterIdLst>
    <p:handoutMasterId r:id="rId81"/>
  </p:handoutMasterIdLst>
  <p:sldIdLst>
    <p:sldId id="350" r:id="rId2"/>
    <p:sldId id="537" r:id="rId3"/>
    <p:sldId id="53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48" r:id="rId20"/>
    <p:sldId id="412" r:id="rId21"/>
    <p:sldId id="433" r:id="rId22"/>
    <p:sldId id="435" r:id="rId23"/>
    <p:sldId id="415" r:id="rId24"/>
    <p:sldId id="440" r:id="rId25"/>
    <p:sldId id="454" r:id="rId26"/>
    <p:sldId id="410" r:id="rId27"/>
    <p:sldId id="400" r:id="rId28"/>
    <p:sldId id="411" r:id="rId29"/>
    <p:sldId id="403" r:id="rId30"/>
    <p:sldId id="555" r:id="rId31"/>
    <p:sldId id="398" r:id="rId32"/>
    <p:sldId id="549" r:id="rId33"/>
    <p:sldId id="550" r:id="rId34"/>
    <p:sldId id="551" r:id="rId35"/>
    <p:sldId id="552" r:id="rId36"/>
    <p:sldId id="553" r:id="rId37"/>
    <p:sldId id="401" r:id="rId38"/>
    <p:sldId id="333" r:id="rId39"/>
    <p:sldId id="547" r:id="rId40"/>
    <p:sldId id="352" r:id="rId41"/>
    <p:sldId id="353" r:id="rId42"/>
    <p:sldId id="354" r:id="rId43"/>
    <p:sldId id="271" r:id="rId44"/>
    <p:sldId id="272" r:id="rId45"/>
    <p:sldId id="273" r:id="rId46"/>
    <p:sldId id="355" r:id="rId47"/>
    <p:sldId id="417" r:id="rId48"/>
    <p:sldId id="418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404" r:id="rId59"/>
    <p:sldId id="455" r:id="rId60"/>
    <p:sldId id="351" r:id="rId61"/>
    <p:sldId id="377" r:id="rId62"/>
    <p:sldId id="490" r:id="rId63"/>
    <p:sldId id="499" r:id="rId64"/>
    <p:sldId id="512" r:id="rId65"/>
    <p:sldId id="514" r:id="rId66"/>
    <p:sldId id="515" r:id="rId67"/>
    <p:sldId id="516" r:id="rId68"/>
    <p:sldId id="517" r:id="rId69"/>
    <p:sldId id="518" r:id="rId70"/>
    <p:sldId id="519" r:id="rId71"/>
    <p:sldId id="520" r:id="rId72"/>
    <p:sldId id="521" r:id="rId73"/>
    <p:sldId id="522" r:id="rId74"/>
    <p:sldId id="523" r:id="rId75"/>
    <p:sldId id="556" r:id="rId76"/>
    <p:sldId id="334" r:id="rId77"/>
    <p:sldId id="328" r:id="rId78"/>
    <p:sldId id="335" r:id="rId79"/>
  </p:sldIdLst>
  <p:sldSz cx="9144000" cy="6858000" type="screen4x3"/>
  <p:notesSz cx="6669088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>
        <p:scale>
          <a:sx n="60" d="100"/>
          <a:sy n="60" d="100"/>
        </p:scale>
        <p:origin x="-2448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16FE87D5-4FEC-4F3E-9262-0A31180A4EB9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/>
            <a:t>Dono do terreno</a:t>
          </a:r>
          <a:endParaRPr lang="pt-BR" dirty="0"/>
        </a:p>
      </dgm:t>
    </dgm:pt>
    <dgm:pt modelId="{D0DFCA5C-EFCF-4591-A277-EF178BB6B9DE}" type="parTrans" cxnId="{D5F062F9-3F29-4CF5-893F-2E94F6D45930}">
      <dgm:prSet/>
      <dgm:spPr/>
      <dgm:t>
        <a:bodyPr/>
        <a:lstStyle/>
        <a:p>
          <a:endParaRPr lang="pt-BR"/>
        </a:p>
      </dgm:t>
    </dgm:pt>
    <dgm:pt modelId="{38E8EE36-8B0B-4460-8593-263291F1E04D}" type="sibTrans" cxnId="{D5F062F9-3F29-4CF5-893F-2E94F6D45930}">
      <dgm:prSet/>
      <dgm:spPr/>
      <dgm:t>
        <a:bodyPr/>
        <a:lstStyle/>
        <a:p>
          <a:endParaRPr lang="pt-BR"/>
        </a:p>
      </dgm:t>
    </dgm:pt>
    <dgm:pt modelId="{90E61005-2710-4C6A-9400-E1E3605C331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/>
            <a:t>Consumidor</a:t>
          </a:r>
          <a:endParaRPr lang="pt-BR" dirty="0"/>
        </a:p>
      </dgm:t>
    </dgm:pt>
    <dgm:pt modelId="{5152B031-BA26-4780-A6C7-E611DEED58C3}" type="parTrans" cxnId="{29759BD3-E485-4F90-AED7-459357617A93}">
      <dgm:prSet/>
      <dgm:spPr/>
      <dgm:t>
        <a:bodyPr/>
        <a:lstStyle/>
        <a:p>
          <a:endParaRPr lang="pt-BR"/>
        </a:p>
      </dgm:t>
    </dgm:pt>
    <dgm:pt modelId="{9BAEA6E8-A544-4A64-96BA-ECC3568612C5}" type="sibTrans" cxnId="{29759BD3-E485-4F90-AED7-459357617A93}">
      <dgm:prSet/>
      <dgm:spPr/>
      <dgm:t>
        <a:bodyPr/>
        <a:lstStyle/>
        <a:p>
          <a:endParaRPr lang="pt-BR"/>
        </a:p>
      </dgm:t>
    </dgm:pt>
    <dgm:pt modelId="{B645E2B0-8753-4019-8D72-3506D5C33F06}">
      <dgm:prSet phldrT="[Texto]"/>
      <dgm:spPr/>
      <dgm:t>
        <a:bodyPr/>
        <a:lstStyle/>
        <a:p>
          <a:r>
            <a:rPr lang="pt-BR" dirty="0" smtClean="0"/>
            <a:t>Construtor</a:t>
          </a:r>
          <a:endParaRPr lang="pt-BR" dirty="0"/>
        </a:p>
      </dgm:t>
    </dgm:pt>
    <dgm:pt modelId="{2319923F-7096-47FA-B126-8ED52FFD561C}" type="parTrans" cxnId="{FBC950CF-CCCA-4FE1-A0D1-CCF71215A553}">
      <dgm:prSet/>
      <dgm:spPr/>
      <dgm:t>
        <a:bodyPr/>
        <a:lstStyle/>
        <a:p>
          <a:endParaRPr lang="pt-BR"/>
        </a:p>
      </dgm:t>
    </dgm:pt>
    <dgm:pt modelId="{81BC2F97-1C5C-488C-B7C2-2F1DF20AFC52}" type="sibTrans" cxnId="{FBC950CF-CCCA-4FE1-A0D1-CCF71215A553}">
      <dgm:prSet/>
      <dgm:spPr/>
      <dgm:t>
        <a:bodyPr/>
        <a:lstStyle/>
        <a:p>
          <a:endParaRPr lang="pt-BR"/>
        </a:p>
      </dgm:t>
    </dgm:pt>
    <dgm:pt modelId="{52AE8F12-DBB2-454E-8571-DDB73F7C0918}">
      <dgm:prSet phldrT="[Texto]"/>
      <dgm:spPr/>
      <dgm:t>
        <a:bodyPr/>
        <a:lstStyle/>
        <a:p>
          <a:r>
            <a:rPr lang="pt-BR" dirty="0" smtClean="0"/>
            <a:t>Agente Financeiro</a:t>
          </a:r>
          <a:endParaRPr lang="pt-BR" dirty="0"/>
        </a:p>
      </dgm:t>
    </dgm:pt>
    <dgm:pt modelId="{254C4EEC-DF63-4EB9-AB06-7EEE437667B3}" type="parTrans" cxnId="{361324E5-2FE8-4997-A865-6CD9E680D535}">
      <dgm:prSet/>
      <dgm:spPr/>
      <dgm:t>
        <a:bodyPr/>
        <a:lstStyle/>
        <a:p>
          <a:endParaRPr lang="pt-BR"/>
        </a:p>
      </dgm:t>
    </dgm:pt>
    <dgm:pt modelId="{7F4A3554-F848-4A5F-A07D-A903763A6CCD}" type="sibTrans" cxnId="{361324E5-2FE8-4997-A865-6CD9E680D535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Poder Público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0189C530-5150-4C84-BCDA-FE7199B0A1DD}">
      <dgm:prSet phldrT="[Texto]"/>
      <dgm:spPr/>
      <dgm:t>
        <a:bodyPr/>
        <a:lstStyle/>
        <a:p>
          <a:r>
            <a:rPr lang="pt-BR" dirty="0" smtClean="0"/>
            <a:t>Investidores</a:t>
          </a:r>
          <a:endParaRPr lang="pt-BR" dirty="0"/>
        </a:p>
      </dgm:t>
    </dgm:pt>
    <dgm:pt modelId="{CDFAA421-697E-492E-B049-A7E6623E99E1}" type="parTrans" cxnId="{2599740D-2CC4-4672-AE09-535FC850186E}">
      <dgm:prSet/>
      <dgm:spPr/>
      <dgm:t>
        <a:bodyPr/>
        <a:lstStyle/>
        <a:p>
          <a:endParaRPr lang="pt-BR"/>
        </a:p>
      </dgm:t>
    </dgm:pt>
    <dgm:pt modelId="{A20E0CF4-81FC-4ADE-A060-B2D204F1CC1F}" type="sibTrans" cxnId="{2599740D-2CC4-4672-AE09-535FC850186E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39ECE2BC-B974-4B05-8A9B-3D98F64B9AE6}" type="pres">
      <dgm:prSet presAssocID="{16FE87D5-4FEC-4F3E-9262-0A31180A4EB9}" presName="Accent1" presStyleCnt="0"/>
      <dgm:spPr/>
    </dgm:pt>
    <dgm:pt modelId="{C83213AF-6BE3-45A6-B43D-CFA118285009}" type="pres">
      <dgm:prSet presAssocID="{16FE87D5-4FEC-4F3E-9262-0A31180A4EB9}" presName="Accent" presStyleLbl="bgShp" presStyleIdx="0" presStyleCnt="6"/>
      <dgm:spPr/>
    </dgm:pt>
    <dgm:pt modelId="{E36F1F7C-81FD-44E9-ADF4-13EC5AD27619}" type="pres">
      <dgm:prSet presAssocID="{16FE87D5-4FEC-4F3E-9262-0A31180A4EB9}" presName="Child1" presStyleLbl="node1" presStyleIdx="0" presStyleCnt="6" custLinFactNeighborX="-20558" custLinFactNeighborY="-7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8F8C4-90B8-4BEA-BEBE-D944CAF989E0}" type="pres">
      <dgm:prSet presAssocID="{90E61005-2710-4C6A-9400-E1E3605C331A}" presName="Accent2" presStyleCnt="0"/>
      <dgm:spPr/>
    </dgm:pt>
    <dgm:pt modelId="{BF873A8E-9D2C-4023-A7AD-922C670CACC5}" type="pres">
      <dgm:prSet presAssocID="{90E61005-2710-4C6A-9400-E1E3605C331A}" presName="Accent" presStyleLbl="bgShp" presStyleIdx="1" presStyleCnt="6"/>
      <dgm:spPr/>
    </dgm:pt>
    <dgm:pt modelId="{4EB7B38F-B83B-4E1E-BEBE-4F557015DC1A}" type="pres">
      <dgm:prSet presAssocID="{90E61005-2710-4C6A-9400-E1E3605C331A}" presName="Child2" presStyleLbl="node1" presStyleIdx="1" presStyleCnt="6" custLinFactNeighborX="30060" custLinFactNeighborY="95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0E50C5-396E-477C-ABDE-5023B01FFA34}" type="pres">
      <dgm:prSet presAssocID="{B645E2B0-8753-4019-8D72-3506D5C33F06}" presName="Accent3" presStyleCnt="0"/>
      <dgm:spPr/>
    </dgm:pt>
    <dgm:pt modelId="{F40C026D-3D43-44B6-8F6A-ABD585B30B8D}" type="pres">
      <dgm:prSet presAssocID="{B645E2B0-8753-4019-8D72-3506D5C33F06}" presName="Accent" presStyleLbl="bgShp" presStyleIdx="2" presStyleCnt="6"/>
      <dgm:spPr/>
    </dgm:pt>
    <dgm:pt modelId="{AF38596C-8DC8-492C-BE68-690E1AC63F52}" type="pres">
      <dgm:prSet presAssocID="{B645E2B0-8753-4019-8D72-3506D5C33F06}" presName="Child3" presStyleLbl="node1" presStyleIdx="2" presStyleCnt="6" custLinFactX="-100000" custLinFactY="-161" custLinFactNeighborX="-10284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8A7683-010F-40C7-A1B0-4E7BDC51E2DD}" type="pres">
      <dgm:prSet presAssocID="{52AE8F12-DBB2-454E-8571-DDB73F7C0918}" presName="Accent4" presStyleCnt="0"/>
      <dgm:spPr/>
    </dgm:pt>
    <dgm:pt modelId="{029A63F6-1136-416F-BD00-9E6F2A5F5EB5}" type="pres">
      <dgm:prSet presAssocID="{52AE8F12-DBB2-454E-8571-DDB73F7C0918}" presName="Accent" presStyleLbl="bgShp" presStyleIdx="3" presStyleCnt="6"/>
      <dgm:spPr/>
    </dgm:pt>
    <dgm:pt modelId="{4972420B-FB4F-4996-B04D-16DECD03A477}" type="pres">
      <dgm:prSet presAssocID="{52AE8F12-DBB2-454E-8571-DDB73F7C0918}" presName="Child4" presStyleLbl="node1" presStyleIdx="3" presStyleCnt="6" custLinFactNeighborX="15025" custLinFactNeighborY="21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CB79F5-9D5D-48E8-BB91-296AA8FCF671}" type="pres">
      <dgm:prSet presAssocID="{761697AA-72D1-402E-A35B-105EEB50E36F}" presName="Accent5" presStyleCnt="0"/>
      <dgm:spPr/>
    </dgm:pt>
    <dgm:pt modelId="{73786E90-FF61-4A28-AFD6-7852D833320F}" type="pres">
      <dgm:prSet presAssocID="{761697AA-72D1-402E-A35B-105EEB50E36F}" presName="Accent" presStyleLbl="bgShp" presStyleIdx="4" presStyleCnt="6" custLinFactNeighborX="28451" custLinFactNeighborY="76982"/>
      <dgm:spPr/>
    </dgm:pt>
    <dgm:pt modelId="{9D1E7863-A4A3-4B96-9D98-4EAE3DA8509C}" type="pres">
      <dgm:prSet presAssocID="{761697AA-72D1-402E-A35B-105EEB50E36F}" presName="Child5" presStyleLbl="node1" presStyleIdx="4" presStyleCnt="6" custLinFactNeighborX="-2820" custLinFactNeighborY="11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EDA8B-1F0E-44F2-B6CF-FD879C9A405E}" type="pres">
      <dgm:prSet presAssocID="{0189C530-5150-4C84-BCDA-FE7199B0A1DD}" presName="Accent6" presStyleCnt="0"/>
      <dgm:spPr/>
    </dgm:pt>
    <dgm:pt modelId="{9FD604DD-C541-480F-AF7A-484C6939B192}" type="pres">
      <dgm:prSet presAssocID="{0189C530-5150-4C84-BCDA-FE7199B0A1DD}" presName="Accent" presStyleLbl="bgShp" presStyleIdx="5" presStyleCnt="6"/>
      <dgm:spPr/>
    </dgm:pt>
    <dgm:pt modelId="{E5228BA3-412B-40DD-8578-A9BD75347937}" type="pres">
      <dgm:prSet presAssocID="{0189C530-5150-4C84-BCDA-FE7199B0A1DD}" presName="Child6" presStyleLbl="node1" presStyleIdx="5" presStyleCnt="6" custLinFactX="100000" custLinFactNeighborX="100970" custLinFactNeighborY="-28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4B78E4-E7E4-4118-8FB7-68D1A5CE3A64}" type="presOf" srcId="{0189C530-5150-4C84-BCDA-FE7199B0A1DD}" destId="{E5228BA3-412B-40DD-8578-A9BD75347937}" srcOrd="0" destOrd="0" presId="urn:microsoft.com/office/officeart/2011/layout/HexagonRadial"/>
    <dgm:cxn modelId="{2599740D-2CC4-4672-AE09-535FC850186E}" srcId="{E49A3DA3-F70A-4FCB-A9CC-E8E4ACA65B43}" destId="{0189C530-5150-4C84-BCDA-FE7199B0A1DD}" srcOrd="5" destOrd="0" parTransId="{CDFAA421-697E-492E-B049-A7E6623E99E1}" sibTransId="{A20E0CF4-81FC-4ADE-A060-B2D204F1CC1F}"/>
    <dgm:cxn modelId="{29759BD3-E485-4F90-AED7-459357617A93}" srcId="{E49A3DA3-F70A-4FCB-A9CC-E8E4ACA65B43}" destId="{90E61005-2710-4C6A-9400-E1E3605C331A}" srcOrd="1" destOrd="0" parTransId="{5152B031-BA26-4780-A6C7-E611DEED58C3}" sibTransId="{9BAEA6E8-A544-4A64-96BA-ECC3568612C5}"/>
    <dgm:cxn modelId="{AE48FE52-7482-40E2-B58E-C683E78415EF}" type="presOf" srcId="{52AE8F12-DBB2-454E-8571-DDB73F7C0918}" destId="{4972420B-FB4F-4996-B04D-16DECD03A477}" srcOrd="0" destOrd="0" presId="urn:microsoft.com/office/officeart/2011/layout/HexagonRadial"/>
    <dgm:cxn modelId="{D5F062F9-3F29-4CF5-893F-2E94F6D45930}" srcId="{E49A3DA3-F70A-4FCB-A9CC-E8E4ACA65B43}" destId="{16FE87D5-4FEC-4F3E-9262-0A31180A4EB9}" srcOrd="0" destOrd="0" parTransId="{D0DFCA5C-EFCF-4591-A277-EF178BB6B9DE}" sibTransId="{38E8EE36-8B0B-4460-8593-263291F1E04D}"/>
    <dgm:cxn modelId="{E4EE114D-01B1-4026-923C-C064881AC5C5}" type="presOf" srcId="{90E61005-2710-4C6A-9400-E1E3605C331A}" destId="{4EB7B38F-B83B-4E1E-BEBE-4F557015DC1A}" srcOrd="0" destOrd="0" presId="urn:microsoft.com/office/officeart/2011/layout/HexagonRadial"/>
    <dgm:cxn modelId="{F10375EA-82CE-4977-AFF6-C094DCC2F712}" srcId="{E49A3DA3-F70A-4FCB-A9CC-E8E4ACA65B43}" destId="{761697AA-72D1-402E-A35B-105EEB50E36F}" srcOrd="4" destOrd="0" parTransId="{3074E3A4-88A0-4F34-97DC-16B2065FE105}" sibTransId="{560F1C9A-ACCE-4850-931F-45699DE21663}"/>
    <dgm:cxn modelId="{97307980-5B9B-4A39-AFB8-F3A15EFBC035}" type="presOf" srcId="{E49A3DA3-F70A-4FCB-A9CC-E8E4ACA65B43}" destId="{5610AFC5-A78D-46CC-9033-D850A0CCA750}" srcOrd="0" destOrd="0" presId="urn:microsoft.com/office/officeart/2011/layout/HexagonRadial"/>
    <dgm:cxn modelId="{8B927B0C-E3FA-4873-B014-251244511151}" type="presOf" srcId="{0A993538-9DD2-419C-826C-83FEFC628594}" destId="{804D66A1-D075-4C63-AB6B-4120520251B6}" srcOrd="0" destOrd="0" presId="urn:microsoft.com/office/officeart/2011/layout/HexagonRadial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FBC950CF-CCCA-4FE1-A0D1-CCF71215A553}" srcId="{E49A3DA3-F70A-4FCB-A9CC-E8E4ACA65B43}" destId="{B645E2B0-8753-4019-8D72-3506D5C33F06}" srcOrd="2" destOrd="0" parTransId="{2319923F-7096-47FA-B126-8ED52FFD561C}" sibTransId="{81BC2F97-1C5C-488C-B7C2-2F1DF20AFC52}"/>
    <dgm:cxn modelId="{361324E5-2FE8-4997-A865-6CD9E680D535}" srcId="{E49A3DA3-F70A-4FCB-A9CC-E8E4ACA65B43}" destId="{52AE8F12-DBB2-454E-8571-DDB73F7C0918}" srcOrd="3" destOrd="0" parTransId="{254C4EEC-DF63-4EB9-AB06-7EEE437667B3}" sibTransId="{7F4A3554-F848-4A5F-A07D-A903763A6CCD}"/>
    <dgm:cxn modelId="{6E3DE3C4-DC00-4DA2-A51E-C89A6F61DEC1}" type="presOf" srcId="{16FE87D5-4FEC-4F3E-9262-0A31180A4EB9}" destId="{E36F1F7C-81FD-44E9-ADF4-13EC5AD27619}" srcOrd="0" destOrd="0" presId="urn:microsoft.com/office/officeart/2011/layout/HexagonRadial"/>
    <dgm:cxn modelId="{17C58C85-972E-4DFA-B062-878761B89230}" type="presOf" srcId="{B645E2B0-8753-4019-8D72-3506D5C33F06}" destId="{AF38596C-8DC8-492C-BE68-690E1AC63F52}" srcOrd="0" destOrd="0" presId="urn:microsoft.com/office/officeart/2011/layout/HexagonRadial"/>
    <dgm:cxn modelId="{FBD3D7CB-1559-4109-820C-013211B2DBC8}" type="presOf" srcId="{761697AA-72D1-402E-A35B-105EEB50E36F}" destId="{9D1E7863-A4A3-4B96-9D98-4EAE3DA8509C}" srcOrd="0" destOrd="0" presId="urn:microsoft.com/office/officeart/2011/layout/HexagonRadial"/>
    <dgm:cxn modelId="{8B86FE6F-AFB8-4014-A800-E477705E1CAA}" type="presParOf" srcId="{804D66A1-D075-4C63-AB6B-4120520251B6}" destId="{5610AFC5-A78D-46CC-9033-D850A0CCA750}" srcOrd="0" destOrd="0" presId="urn:microsoft.com/office/officeart/2011/layout/HexagonRadial"/>
    <dgm:cxn modelId="{79F2DCDC-FDE2-4BF6-BC31-2075506561EE}" type="presParOf" srcId="{804D66A1-D075-4C63-AB6B-4120520251B6}" destId="{39ECE2BC-B974-4B05-8A9B-3D98F64B9AE6}" srcOrd="1" destOrd="0" presId="urn:microsoft.com/office/officeart/2011/layout/HexagonRadial"/>
    <dgm:cxn modelId="{22A62E1A-70F5-4375-9B98-BACC1E47FC26}" type="presParOf" srcId="{39ECE2BC-B974-4B05-8A9B-3D98F64B9AE6}" destId="{C83213AF-6BE3-45A6-B43D-CFA118285009}" srcOrd="0" destOrd="0" presId="urn:microsoft.com/office/officeart/2011/layout/HexagonRadial"/>
    <dgm:cxn modelId="{97536C83-89BE-4222-94AB-05FFFC0A638C}" type="presParOf" srcId="{804D66A1-D075-4C63-AB6B-4120520251B6}" destId="{E36F1F7C-81FD-44E9-ADF4-13EC5AD27619}" srcOrd="2" destOrd="0" presId="urn:microsoft.com/office/officeart/2011/layout/HexagonRadial"/>
    <dgm:cxn modelId="{01C0CEBB-BF11-4B17-B867-8D9121C49195}" type="presParOf" srcId="{804D66A1-D075-4C63-AB6B-4120520251B6}" destId="{DCA8F8C4-90B8-4BEA-BEBE-D944CAF989E0}" srcOrd="3" destOrd="0" presId="urn:microsoft.com/office/officeart/2011/layout/HexagonRadial"/>
    <dgm:cxn modelId="{4B3C5EA1-10C3-4F07-856D-265942345F7A}" type="presParOf" srcId="{DCA8F8C4-90B8-4BEA-BEBE-D944CAF989E0}" destId="{BF873A8E-9D2C-4023-A7AD-922C670CACC5}" srcOrd="0" destOrd="0" presId="urn:microsoft.com/office/officeart/2011/layout/HexagonRadial"/>
    <dgm:cxn modelId="{36B714A2-82AB-4D1D-92CD-B22E8419927A}" type="presParOf" srcId="{804D66A1-D075-4C63-AB6B-4120520251B6}" destId="{4EB7B38F-B83B-4E1E-BEBE-4F557015DC1A}" srcOrd="4" destOrd="0" presId="urn:microsoft.com/office/officeart/2011/layout/HexagonRadial"/>
    <dgm:cxn modelId="{C2976D0F-F96C-4C47-A0DF-4A50CB781576}" type="presParOf" srcId="{804D66A1-D075-4C63-AB6B-4120520251B6}" destId="{FC0E50C5-396E-477C-ABDE-5023B01FFA34}" srcOrd="5" destOrd="0" presId="urn:microsoft.com/office/officeart/2011/layout/HexagonRadial"/>
    <dgm:cxn modelId="{3BA206DB-E891-4533-BCA4-1E275BF0E33C}" type="presParOf" srcId="{FC0E50C5-396E-477C-ABDE-5023B01FFA34}" destId="{F40C026D-3D43-44B6-8F6A-ABD585B30B8D}" srcOrd="0" destOrd="0" presId="urn:microsoft.com/office/officeart/2011/layout/HexagonRadial"/>
    <dgm:cxn modelId="{31D1B3E0-0628-406B-A865-22DA5840FD09}" type="presParOf" srcId="{804D66A1-D075-4C63-AB6B-4120520251B6}" destId="{AF38596C-8DC8-492C-BE68-690E1AC63F52}" srcOrd="6" destOrd="0" presId="urn:microsoft.com/office/officeart/2011/layout/HexagonRadial"/>
    <dgm:cxn modelId="{85339B7D-A665-4651-9F3E-4D149EEA9893}" type="presParOf" srcId="{804D66A1-D075-4C63-AB6B-4120520251B6}" destId="{F78A7683-010F-40C7-A1B0-4E7BDC51E2DD}" srcOrd="7" destOrd="0" presId="urn:microsoft.com/office/officeart/2011/layout/HexagonRadial"/>
    <dgm:cxn modelId="{B4166F4D-B50E-4E67-AF6F-E1A2C773427F}" type="presParOf" srcId="{F78A7683-010F-40C7-A1B0-4E7BDC51E2DD}" destId="{029A63F6-1136-416F-BD00-9E6F2A5F5EB5}" srcOrd="0" destOrd="0" presId="urn:microsoft.com/office/officeart/2011/layout/HexagonRadial"/>
    <dgm:cxn modelId="{80A70D1A-1723-4464-AC5F-76467B4A1274}" type="presParOf" srcId="{804D66A1-D075-4C63-AB6B-4120520251B6}" destId="{4972420B-FB4F-4996-B04D-16DECD03A477}" srcOrd="8" destOrd="0" presId="urn:microsoft.com/office/officeart/2011/layout/HexagonRadial"/>
    <dgm:cxn modelId="{07D60352-0237-4C3C-8BB5-D3A9649B3E97}" type="presParOf" srcId="{804D66A1-D075-4C63-AB6B-4120520251B6}" destId="{00CB79F5-9D5D-48E8-BB91-296AA8FCF671}" srcOrd="9" destOrd="0" presId="urn:microsoft.com/office/officeart/2011/layout/HexagonRadial"/>
    <dgm:cxn modelId="{C0648F1F-F2C3-4CBC-A0B3-34027F6E3575}" type="presParOf" srcId="{00CB79F5-9D5D-48E8-BB91-296AA8FCF671}" destId="{73786E90-FF61-4A28-AFD6-7852D833320F}" srcOrd="0" destOrd="0" presId="urn:microsoft.com/office/officeart/2011/layout/HexagonRadial"/>
    <dgm:cxn modelId="{B9079269-4D08-4E2D-A0DE-452C88DE6493}" type="presParOf" srcId="{804D66A1-D075-4C63-AB6B-4120520251B6}" destId="{9D1E7863-A4A3-4B96-9D98-4EAE3DA8509C}" srcOrd="10" destOrd="0" presId="urn:microsoft.com/office/officeart/2011/layout/HexagonRadial"/>
    <dgm:cxn modelId="{FEDAAC1F-84D4-4D37-A4F5-398F625ECF38}" type="presParOf" srcId="{804D66A1-D075-4C63-AB6B-4120520251B6}" destId="{BE1EDA8B-1F0E-44F2-B6CF-FD879C9A405E}" srcOrd="11" destOrd="0" presId="urn:microsoft.com/office/officeart/2011/layout/HexagonRadial"/>
    <dgm:cxn modelId="{19F51C81-64D8-4433-A3F5-DF3491753DF8}" type="presParOf" srcId="{BE1EDA8B-1F0E-44F2-B6CF-FD879C9A405E}" destId="{9FD604DD-C541-480F-AF7A-484C6939B192}" srcOrd="0" destOrd="0" presId="urn:microsoft.com/office/officeart/2011/layout/HexagonRadial"/>
    <dgm:cxn modelId="{A2FC523A-D495-493C-A3E4-0643DBB0DF8B}" type="presParOf" srcId="{804D66A1-D075-4C63-AB6B-4120520251B6}" destId="{E5228BA3-412B-40DD-8578-A9BD75347937}" srcOrd="12" destOrd="0" presId="urn:microsoft.com/office/officeart/2011/layout/HexagonRadial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/>
            <a:t>Agente</a:t>
          </a:r>
        </a:p>
        <a:p>
          <a:r>
            <a:rPr lang="pt-BR" dirty="0" smtClean="0"/>
            <a:t>Financeiro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 custLinFactNeighborX="2738" custLinFactNeighborY="-3041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864640B-C353-4314-BD65-BB37425AED2C}" type="pres">
      <dgm:prSet presAssocID="{761697AA-72D1-402E-A35B-105EEB50E36F}" presName="Accent1" presStyleCnt="0"/>
      <dgm:spPr/>
    </dgm:pt>
    <dgm:pt modelId="{73786E90-FF61-4A28-AFD6-7852D833320F}" type="pres">
      <dgm:prSet presAssocID="{761697AA-72D1-402E-A35B-105EEB50E36F}" presName="Accent" presStyleLbl="bgShp" presStyleIdx="0" presStyleCnt="1" custLinFactNeighborX="28451" custLinFactNeighborY="76982"/>
      <dgm:spPr/>
    </dgm:pt>
    <dgm:pt modelId="{73DBF473-06E3-4E45-A1C9-97C6E2C7889E}" type="pres">
      <dgm:prSet presAssocID="{761697AA-72D1-402E-A35B-105EEB50E36F}" presName="Child1" presStyleLbl="node1" presStyleIdx="0" presStyleCnt="1" custLinFactNeighborX="22330" custLinFactNeighborY="-1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A3404771-90CC-4A8A-961F-CE6BFEDE7682}" type="presOf" srcId="{761697AA-72D1-402E-A35B-105EEB50E36F}" destId="{73DBF473-06E3-4E45-A1C9-97C6E2C7889E}" srcOrd="0" destOrd="0" presId="urn:microsoft.com/office/officeart/2011/layout/HexagonRadial"/>
    <dgm:cxn modelId="{F4A4A201-6A7A-42F2-8E7D-51810961E42C}" type="presOf" srcId="{E49A3DA3-F70A-4FCB-A9CC-E8E4ACA65B43}" destId="{5610AFC5-A78D-46CC-9033-D850A0CCA750}" srcOrd="0" destOrd="0" presId="urn:microsoft.com/office/officeart/2011/layout/HexagonRadial"/>
    <dgm:cxn modelId="{F10375EA-82CE-4977-AFF6-C094DCC2F712}" srcId="{E49A3DA3-F70A-4FCB-A9CC-E8E4ACA65B43}" destId="{761697AA-72D1-402E-A35B-105EEB50E36F}" srcOrd="0" destOrd="0" parTransId="{3074E3A4-88A0-4F34-97DC-16B2065FE105}" sibTransId="{560F1C9A-ACCE-4850-931F-45699DE21663}"/>
    <dgm:cxn modelId="{39E7EC91-371B-4E09-AB2B-3F8D56669B69}" type="presOf" srcId="{0A993538-9DD2-419C-826C-83FEFC628594}" destId="{804D66A1-D075-4C63-AB6B-4120520251B6}" srcOrd="0" destOrd="0" presId="urn:microsoft.com/office/officeart/2011/layout/HexagonRadial"/>
    <dgm:cxn modelId="{043CC202-74EF-43D5-A53F-905F6E6C8750}" type="presParOf" srcId="{804D66A1-D075-4C63-AB6B-4120520251B6}" destId="{5610AFC5-A78D-46CC-9033-D850A0CCA750}" srcOrd="0" destOrd="0" presId="urn:microsoft.com/office/officeart/2011/layout/HexagonRadial"/>
    <dgm:cxn modelId="{52A5EC41-951B-433F-A66A-5BD90A31C88B}" type="presParOf" srcId="{804D66A1-D075-4C63-AB6B-4120520251B6}" destId="{1864640B-C353-4314-BD65-BB37425AED2C}" srcOrd="1" destOrd="0" presId="urn:microsoft.com/office/officeart/2011/layout/HexagonRadial"/>
    <dgm:cxn modelId="{F809FD50-5A7D-47AA-A7AF-E7D40C6CF1A0}" type="presParOf" srcId="{1864640B-C353-4314-BD65-BB37425AED2C}" destId="{73786E90-FF61-4A28-AFD6-7852D833320F}" srcOrd="0" destOrd="0" presId="urn:microsoft.com/office/officeart/2011/layout/HexagonRadial"/>
    <dgm:cxn modelId="{6FEBC615-D881-42B7-8396-31330331A1CC}" type="presParOf" srcId="{804D66A1-D075-4C63-AB6B-4120520251B6}" destId="{73DBF473-06E3-4E45-A1C9-97C6E2C7889E}" srcOrd="2" destOrd="0" presId="urn:microsoft.com/office/officeart/2011/layout/HexagonRadial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Real </a:t>
          </a:r>
          <a:r>
            <a:rPr lang="pt-BR" dirty="0" err="1" smtClean="0"/>
            <a:t>Estate</a:t>
          </a:r>
          <a:r>
            <a:rPr lang="pt-BR" dirty="0" smtClean="0"/>
            <a:t> </a:t>
          </a:r>
          <a:r>
            <a:rPr lang="pt-BR" dirty="0" err="1" smtClean="0"/>
            <a:t>Developer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16FE87D5-4FEC-4F3E-9262-0A31180A4EB9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err="1" smtClean="0"/>
            <a:t>Landowner</a:t>
          </a:r>
          <a:endParaRPr lang="pt-BR" dirty="0"/>
        </a:p>
      </dgm:t>
    </dgm:pt>
    <dgm:pt modelId="{D0DFCA5C-EFCF-4591-A277-EF178BB6B9DE}" type="parTrans" cxnId="{D5F062F9-3F29-4CF5-893F-2E94F6D45930}">
      <dgm:prSet/>
      <dgm:spPr/>
      <dgm:t>
        <a:bodyPr/>
        <a:lstStyle/>
        <a:p>
          <a:endParaRPr lang="pt-BR"/>
        </a:p>
      </dgm:t>
    </dgm:pt>
    <dgm:pt modelId="{38E8EE36-8B0B-4460-8593-263291F1E04D}" type="sibTrans" cxnId="{D5F062F9-3F29-4CF5-893F-2E94F6D45930}">
      <dgm:prSet/>
      <dgm:spPr/>
      <dgm:t>
        <a:bodyPr/>
        <a:lstStyle/>
        <a:p>
          <a:endParaRPr lang="pt-BR"/>
        </a:p>
      </dgm:t>
    </dgm:pt>
    <dgm:pt modelId="{90E61005-2710-4C6A-9400-E1E3605C331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err="1" smtClean="0"/>
            <a:t>Consumers</a:t>
          </a:r>
          <a:endParaRPr lang="pt-BR" dirty="0"/>
        </a:p>
      </dgm:t>
    </dgm:pt>
    <dgm:pt modelId="{5152B031-BA26-4780-A6C7-E611DEED58C3}" type="parTrans" cxnId="{29759BD3-E485-4F90-AED7-459357617A93}">
      <dgm:prSet/>
      <dgm:spPr/>
      <dgm:t>
        <a:bodyPr/>
        <a:lstStyle/>
        <a:p>
          <a:endParaRPr lang="pt-BR"/>
        </a:p>
      </dgm:t>
    </dgm:pt>
    <dgm:pt modelId="{9BAEA6E8-A544-4A64-96BA-ECC3568612C5}" type="sibTrans" cxnId="{29759BD3-E485-4F90-AED7-459357617A93}">
      <dgm:prSet/>
      <dgm:spPr/>
      <dgm:t>
        <a:bodyPr/>
        <a:lstStyle/>
        <a:p>
          <a:endParaRPr lang="pt-BR"/>
        </a:p>
      </dgm:t>
    </dgm:pt>
    <dgm:pt modelId="{B645E2B0-8753-4019-8D72-3506D5C33F06}">
      <dgm:prSet phldrT="[Texto]"/>
      <dgm:spPr/>
      <dgm:t>
        <a:bodyPr/>
        <a:lstStyle/>
        <a:p>
          <a:r>
            <a:rPr lang="pt-BR" dirty="0" err="1" smtClean="0"/>
            <a:t>Builder</a:t>
          </a:r>
          <a:endParaRPr lang="pt-BR" dirty="0"/>
        </a:p>
      </dgm:t>
    </dgm:pt>
    <dgm:pt modelId="{2319923F-7096-47FA-B126-8ED52FFD561C}" type="parTrans" cxnId="{FBC950CF-CCCA-4FE1-A0D1-CCF71215A553}">
      <dgm:prSet/>
      <dgm:spPr/>
      <dgm:t>
        <a:bodyPr/>
        <a:lstStyle/>
        <a:p>
          <a:endParaRPr lang="pt-BR"/>
        </a:p>
      </dgm:t>
    </dgm:pt>
    <dgm:pt modelId="{81BC2F97-1C5C-488C-B7C2-2F1DF20AFC52}" type="sibTrans" cxnId="{FBC950CF-CCCA-4FE1-A0D1-CCF71215A553}">
      <dgm:prSet/>
      <dgm:spPr/>
      <dgm:t>
        <a:bodyPr/>
        <a:lstStyle/>
        <a:p>
          <a:endParaRPr lang="pt-BR"/>
        </a:p>
      </dgm:t>
    </dgm:pt>
    <dgm:pt modelId="{52AE8F12-DBB2-454E-8571-DDB73F7C0918}">
      <dgm:prSet phldrT="[Texto]"/>
      <dgm:spPr/>
      <dgm:t>
        <a:bodyPr/>
        <a:lstStyle/>
        <a:p>
          <a:r>
            <a:rPr lang="pt-BR" dirty="0" smtClean="0"/>
            <a:t>Financial </a:t>
          </a:r>
          <a:r>
            <a:rPr lang="pt-BR" dirty="0" err="1" smtClean="0"/>
            <a:t>agents</a:t>
          </a:r>
          <a:endParaRPr lang="pt-BR" dirty="0"/>
        </a:p>
      </dgm:t>
    </dgm:pt>
    <dgm:pt modelId="{254C4EEC-DF63-4EB9-AB06-7EEE437667B3}" type="parTrans" cxnId="{361324E5-2FE8-4997-A865-6CD9E680D535}">
      <dgm:prSet/>
      <dgm:spPr/>
      <dgm:t>
        <a:bodyPr/>
        <a:lstStyle/>
        <a:p>
          <a:endParaRPr lang="pt-BR"/>
        </a:p>
      </dgm:t>
    </dgm:pt>
    <dgm:pt modelId="{7F4A3554-F848-4A5F-A07D-A903763A6CCD}" type="sibTrans" cxnId="{361324E5-2FE8-4997-A865-6CD9E680D535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err="1" smtClean="0"/>
            <a:t>Government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0189C530-5150-4C84-BCDA-FE7199B0A1DD}">
      <dgm:prSet phldrT="[Texto]"/>
      <dgm:spPr/>
      <dgm:t>
        <a:bodyPr/>
        <a:lstStyle/>
        <a:p>
          <a:r>
            <a:rPr lang="pt-BR" dirty="0" err="1" smtClean="0"/>
            <a:t>investors</a:t>
          </a:r>
          <a:endParaRPr lang="pt-BR" dirty="0"/>
        </a:p>
      </dgm:t>
    </dgm:pt>
    <dgm:pt modelId="{CDFAA421-697E-492E-B049-A7E6623E99E1}" type="parTrans" cxnId="{2599740D-2CC4-4672-AE09-535FC850186E}">
      <dgm:prSet/>
      <dgm:spPr/>
      <dgm:t>
        <a:bodyPr/>
        <a:lstStyle/>
        <a:p>
          <a:endParaRPr lang="pt-BR"/>
        </a:p>
      </dgm:t>
    </dgm:pt>
    <dgm:pt modelId="{A20E0CF4-81FC-4ADE-A060-B2D204F1CC1F}" type="sibTrans" cxnId="{2599740D-2CC4-4672-AE09-535FC850186E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39ECE2BC-B974-4B05-8A9B-3D98F64B9AE6}" type="pres">
      <dgm:prSet presAssocID="{16FE87D5-4FEC-4F3E-9262-0A31180A4EB9}" presName="Accent1" presStyleCnt="0"/>
      <dgm:spPr/>
    </dgm:pt>
    <dgm:pt modelId="{C83213AF-6BE3-45A6-B43D-CFA118285009}" type="pres">
      <dgm:prSet presAssocID="{16FE87D5-4FEC-4F3E-9262-0A31180A4EB9}" presName="Accent" presStyleLbl="bgShp" presStyleIdx="0" presStyleCnt="6"/>
      <dgm:spPr/>
    </dgm:pt>
    <dgm:pt modelId="{E36F1F7C-81FD-44E9-ADF4-13EC5AD27619}" type="pres">
      <dgm:prSet presAssocID="{16FE87D5-4FEC-4F3E-9262-0A31180A4EB9}" presName="Child1" presStyleLbl="node1" presStyleIdx="0" presStyleCnt="6" custLinFactX="-49948" custLinFactNeighborX="-100000" custLinFactNeighborY="3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8F8C4-90B8-4BEA-BEBE-D944CAF989E0}" type="pres">
      <dgm:prSet presAssocID="{90E61005-2710-4C6A-9400-E1E3605C331A}" presName="Accent2" presStyleCnt="0"/>
      <dgm:spPr/>
    </dgm:pt>
    <dgm:pt modelId="{BF873A8E-9D2C-4023-A7AD-922C670CACC5}" type="pres">
      <dgm:prSet presAssocID="{90E61005-2710-4C6A-9400-E1E3605C331A}" presName="Accent" presStyleLbl="bgShp" presStyleIdx="1" presStyleCnt="6"/>
      <dgm:spPr/>
    </dgm:pt>
    <dgm:pt modelId="{4EB7B38F-B83B-4E1E-BEBE-4F557015DC1A}" type="pres">
      <dgm:prSet presAssocID="{90E61005-2710-4C6A-9400-E1E3605C331A}" presName="Child2" presStyleLbl="node1" presStyleIdx="1" presStyleCnt="6" custLinFactY="77330" custLinFactNeighborX="5406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0E50C5-396E-477C-ABDE-5023B01FFA34}" type="pres">
      <dgm:prSet presAssocID="{B645E2B0-8753-4019-8D72-3506D5C33F06}" presName="Accent3" presStyleCnt="0"/>
      <dgm:spPr/>
    </dgm:pt>
    <dgm:pt modelId="{F40C026D-3D43-44B6-8F6A-ABD585B30B8D}" type="pres">
      <dgm:prSet presAssocID="{B645E2B0-8753-4019-8D72-3506D5C33F06}" presName="Accent" presStyleLbl="bgShp" presStyleIdx="2" presStyleCnt="6"/>
      <dgm:spPr/>
    </dgm:pt>
    <dgm:pt modelId="{AF38596C-8DC8-492C-BE68-690E1AC63F52}" type="pres">
      <dgm:prSet presAssocID="{B645E2B0-8753-4019-8D72-3506D5C33F06}" presName="Child3" presStyleLbl="node1" presStyleIdx="2" presStyleCnt="6" custLinFactY="-82422" custLinFactNeighborX="-9286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8A7683-010F-40C7-A1B0-4E7BDC51E2DD}" type="pres">
      <dgm:prSet presAssocID="{52AE8F12-DBB2-454E-8571-DDB73F7C0918}" presName="Accent4" presStyleCnt="0"/>
      <dgm:spPr/>
    </dgm:pt>
    <dgm:pt modelId="{029A63F6-1136-416F-BD00-9E6F2A5F5EB5}" type="pres">
      <dgm:prSet presAssocID="{52AE8F12-DBB2-454E-8571-DDB73F7C0918}" presName="Accent" presStyleLbl="bgShp" presStyleIdx="3" presStyleCnt="6"/>
      <dgm:spPr/>
    </dgm:pt>
    <dgm:pt modelId="{4972420B-FB4F-4996-B04D-16DECD03A477}" type="pres">
      <dgm:prSet presAssocID="{52AE8F12-DBB2-454E-8571-DDB73F7C0918}" presName="Child4" presStyleLbl="node1" presStyleIdx="3" presStyleCnt="6" custLinFactX="8833" custLinFactNeighborX="100000" custLinFactNeighborY="-83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CB79F5-9D5D-48E8-BB91-296AA8FCF671}" type="pres">
      <dgm:prSet presAssocID="{761697AA-72D1-402E-A35B-105EEB50E36F}" presName="Accent5" presStyleCnt="0"/>
      <dgm:spPr/>
    </dgm:pt>
    <dgm:pt modelId="{73786E90-FF61-4A28-AFD6-7852D833320F}" type="pres">
      <dgm:prSet presAssocID="{761697AA-72D1-402E-A35B-105EEB50E36F}" presName="Accent" presStyleLbl="bgShp" presStyleIdx="4" presStyleCnt="6" custLinFactNeighborX="28451" custLinFactNeighborY="76982"/>
      <dgm:spPr/>
    </dgm:pt>
    <dgm:pt modelId="{9D1E7863-A4A3-4B96-9D98-4EAE3DA8509C}" type="pres">
      <dgm:prSet presAssocID="{761697AA-72D1-402E-A35B-105EEB50E36F}" presName="Child5" presStyleLbl="node1" presStyleIdx="4" presStyleCnt="6" custLinFactNeighborX="-77219" custLinFactNeighborY="68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EDA8B-1F0E-44F2-B6CF-FD879C9A405E}" type="pres">
      <dgm:prSet presAssocID="{0189C530-5150-4C84-BCDA-FE7199B0A1DD}" presName="Accent6" presStyleCnt="0"/>
      <dgm:spPr/>
    </dgm:pt>
    <dgm:pt modelId="{9FD604DD-C541-480F-AF7A-484C6939B192}" type="pres">
      <dgm:prSet presAssocID="{0189C530-5150-4C84-BCDA-FE7199B0A1DD}" presName="Accent" presStyleLbl="bgShp" presStyleIdx="5" presStyleCnt="6"/>
      <dgm:spPr/>
    </dgm:pt>
    <dgm:pt modelId="{E5228BA3-412B-40DD-8578-A9BD75347937}" type="pres">
      <dgm:prSet presAssocID="{0189C530-5150-4C84-BCDA-FE7199B0A1DD}" presName="Child6" presStyleLbl="node1" presStyleIdx="5" presStyleCnt="6" custLinFactX="100000" custLinFactNeighborX="198013" custLinFactNeighborY="-81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2C3360-504F-4238-870A-D66C3B7BE01A}" type="presOf" srcId="{16FE87D5-4FEC-4F3E-9262-0A31180A4EB9}" destId="{E36F1F7C-81FD-44E9-ADF4-13EC5AD27619}" srcOrd="0" destOrd="0" presId="urn:microsoft.com/office/officeart/2011/layout/HexagonRadial"/>
    <dgm:cxn modelId="{2599740D-2CC4-4672-AE09-535FC850186E}" srcId="{E49A3DA3-F70A-4FCB-A9CC-E8E4ACA65B43}" destId="{0189C530-5150-4C84-BCDA-FE7199B0A1DD}" srcOrd="5" destOrd="0" parTransId="{CDFAA421-697E-492E-B049-A7E6623E99E1}" sibTransId="{A20E0CF4-81FC-4ADE-A060-B2D204F1CC1F}"/>
    <dgm:cxn modelId="{AE1ABBDA-5B81-43FF-B46E-BEFE83E8B2E3}" type="presOf" srcId="{0A993538-9DD2-419C-826C-83FEFC628594}" destId="{804D66A1-D075-4C63-AB6B-4120520251B6}" srcOrd="0" destOrd="0" presId="urn:microsoft.com/office/officeart/2011/layout/HexagonRadial"/>
    <dgm:cxn modelId="{29759BD3-E485-4F90-AED7-459357617A93}" srcId="{E49A3DA3-F70A-4FCB-A9CC-E8E4ACA65B43}" destId="{90E61005-2710-4C6A-9400-E1E3605C331A}" srcOrd="1" destOrd="0" parTransId="{5152B031-BA26-4780-A6C7-E611DEED58C3}" sibTransId="{9BAEA6E8-A544-4A64-96BA-ECC3568612C5}"/>
    <dgm:cxn modelId="{9C96F4D5-1281-486E-81ED-A88218D30968}" type="presOf" srcId="{52AE8F12-DBB2-454E-8571-DDB73F7C0918}" destId="{4972420B-FB4F-4996-B04D-16DECD03A477}" srcOrd="0" destOrd="0" presId="urn:microsoft.com/office/officeart/2011/layout/HexagonRadial"/>
    <dgm:cxn modelId="{D5F062F9-3F29-4CF5-893F-2E94F6D45930}" srcId="{E49A3DA3-F70A-4FCB-A9CC-E8E4ACA65B43}" destId="{16FE87D5-4FEC-4F3E-9262-0A31180A4EB9}" srcOrd="0" destOrd="0" parTransId="{D0DFCA5C-EFCF-4591-A277-EF178BB6B9DE}" sibTransId="{38E8EE36-8B0B-4460-8593-263291F1E04D}"/>
    <dgm:cxn modelId="{F10375EA-82CE-4977-AFF6-C094DCC2F712}" srcId="{E49A3DA3-F70A-4FCB-A9CC-E8E4ACA65B43}" destId="{761697AA-72D1-402E-A35B-105EEB50E36F}" srcOrd="4" destOrd="0" parTransId="{3074E3A4-88A0-4F34-97DC-16B2065FE105}" sibTransId="{560F1C9A-ACCE-4850-931F-45699DE21663}"/>
    <dgm:cxn modelId="{B2D8B2F4-DBE4-4F4C-B0CD-8307D4907E37}" type="presOf" srcId="{E49A3DA3-F70A-4FCB-A9CC-E8E4ACA65B43}" destId="{5610AFC5-A78D-46CC-9033-D850A0CCA750}" srcOrd="0" destOrd="0" presId="urn:microsoft.com/office/officeart/2011/layout/HexagonRadial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D27B3CFD-C754-440D-8C15-3BF182AB4C68}" type="presOf" srcId="{90E61005-2710-4C6A-9400-E1E3605C331A}" destId="{4EB7B38F-B83B-4E1E-BEBE-4F557015DC1A}" srcOrd="0" destOrd="0" presId="urn:microsoft.com/office/officeart/2011/layout/HexagonRadial"/>
    <dgm:cxn modelId="{FBC950CF-CCCA-4FE1-A0D1-CCF71215A553}" srcId="{E49A3DA3-F70A-4FCB-A9CC-E8E4ACA65B43}" destId="{B645E2B0-8753-4019-8D72-3506D5C33F06}" srcOrd="2" destOrd="0" parTransId="{2319923F-7096-47FA-B126-8ED52FFD561C}" sibTransId="{81BC2F97-1C5C-488C-B7C2-2F1DF20AFC52}"/>
    <dgm:cxn modelId="{361324E5-2FE8-4997-A865-6CD9E680D535}" srcId="{E49A3DA3-F70A-4FCB-A9CC-E8E4ACA65B43}" destId="{52AE8F12-DBB2-454E-8571-DDB73F7C0918}" srcOrd="3" destOrd="0" parTransId="{254C4EEC-DF63-4EB9-AB06-7EEE437667B3}" sibTransId="{7F4A3554-F848-4A5F-A07D-A903763A6CCD}"/>
    <dgm:cxn modelId="{9B4E7B05-4956-469C-A461-01A9BB791B9B}" type="presOf" srcId="{B645E2B0-8753-4019-8D72-3506D5C33F06}" destId="{AF38596C-8DC8-492C-BE68-690E1AC63F52}" srcOrd="0" destOrd="0" presId="urn:microsoft.com/office/officeart/2011/layout/HexagonRadial"/>
    <dgm:cxn modelId="{12C0E4A3-B430-4D82-84BA-A26B1F588DC6}" type="presOf" srcId="{761697AA-72D1-402E-A35B-105EEB50E36F}" destId="{9D1E7863-A4A3-4B96-9D98-4EAE3DA8509C}" srcOrd="0" destOrd="0" presId="urn:microsoft.com/office/officeart/2011/layout/HexagonRadial"/>
    <dgm:cxn modelId="{40C0652C-E184-4D85-B78A-EB165B671444}" type="presOf" srcId="{0189C530-5150-4C84-BCDA-FE7199B0A1DD}" destId="{E5228BA3-412B-40DD-8578-A9BD75347937}" srcOrd="0" destOrd="0" presId="urn:microsoft.com/office/officeart/2011/layout/HexagonRadial"/>
    <dgm:cxn modelId="{FB562B93-C68F-47E0-AB8F-2BB39E3828B6}" type="presParOf" srcId="{804D66A1-D075-4C63-AB6B-4120520251B6}" destId="{5610AFC5-A78D-46CC-9033-D850A0CCA750}" srcOrd="0" destOrd="0" presId="urn:microsoft.com/office/officeart/2011/layout/HexagonRadial"/>
    <dgm:cxn modelId="{F80C6BDF-3CF4-414B-AF76-E1F0EAC978F7}" type="presParOf" srcId="{804D66A1-D075-4C63-AB6B-4120520251B6}" destId="{39ECE2BC-B974-4B05-8A9B-3D98F64B9AE6}" srcOrd="1" destOrd="0" presId="urn:microsoft.com/office/officeart/2011/layout/HexagonRadial"/>
    <dgm:cxn modelId="{7F529C96-2078-48F5-A593-E92CCF4A59E8}" type="presParOf" srcId="{39ECE2BC-B974-4B05-8A9B-3D98F64B9AE6}" destId="{C83213AF-6BE3-45A6-B43D-CFA118285009}" srcOrd="0" destOrd="0" presId="urn:microsoft.com/office/officeart/2011/layout/HexagonRadial"/>
    <dgm:cxn modelId="{50074050-9B45-43D6-88C5-4F6F1F71FA8F}" type="presParOf" srcId="{804D66A1-D075-4C63-AB6B-4120520251B6}" destId="{E36F1F7C-81FD-44E9-ADF4-13EC5AD27619}" srcOrd="2" destOrd="0" presId="urn:microsoft.com/office/officeart/2011/layout/HexagonRadial"/>
    <dgm:cxn modelId="{0A527B87-E73D-4788-9788-55DCCF6926EB}" type="presParOf" srcId="{804D66A1-D075-4C63-AB6B-4120520251B6}" destId="{DCA8F8C4-90B8-4BEA-BEBE-D944CAF989E0}" srcOrd="3" destOrd="0" presId="urn:microsoft.com/office/officeart/2011/layout/HexagonRadial"/>
    <dgm:cxn modelId="{A4BBBF4F-F76C-4B43-A591-6CE2459812BE}" type="presParOf" srcId="{DCA8F8C4-90B8-4BEA-BEBE-D944CAF989E0}" destId="{BF873A8E-9D2C-4023-A7AD-922C670CACC5}" srcOrd="0" destOrd="0" presId="urn:microsoft.com/office/officeart/2011/layout/HexagonRadial"/>
    <dgm:cxn modelId="{F78A3471-01E2-425F-91FF-B143F13D768C}" type="presParOf" srcId="{804D66A1-D075-4C63-AB6B-4120520251B6}" destId="{4EB7B38F-B83B-4E1E-BEBE-4F557015DC1A}" srcOrd="4" destOrd="0" presId="urn:microsoft.com/office/officeart/2011/layout/HexagonRadial"/>
    <dgm:cxn modelId="{531DAAD4-54FB-4238-BD11-7395E5368229}" type="presParOf" srcId="{804D66A1-D075-4C63-AB6B-4120520251B6}" destId="{FC0E50C5-396E-477C-ABDE-5023B01FFA34}" srcOrd="5" destOrd="0" presId="urn:microsoft.com/office/officeart/2011/layout/HexagonRadial"/>
    <dgm:cxn modelId="{E91A7FB3-4681-40EF-BAEC-9DA72FAE850D}" type="presParOf" srcId="{FC0E50C5-396E-477C-ABDE-5023B01FFA34}" destId="{F40C026D-3D43-44B6-8F6A-ABD585B30B8D}" srcOrd="0" destOrd="0" presId="urn:microsoft.com/office/officeart/2011/layout/HexagonRadial"/>
    <dgm:cxn modelId="{6D0AA6E9-D1D0-4B85-94BA-AFFEB524D68F}" type="presParOf" srcId="{804D66A1-D075-4C63-AB6B-4120520251B6}" destId="{AF38596C-8DC8-492C-BE68-690E1AC63F52}" srcOrd="6" destOrd="0" presId="urn:microsoft.com/office/officeart/2011/layout/HexagonRadial"/>
    <dgm:cxn modelId="{FD99204A-8D78-4160-A641-35B493B2E20B}" type="presParOf" srcId="{804D66A1-D075-4C63-AB6B-4120520251B6}" destId="{F78A7683-010F-40C7-A1B0-4E7BDC51E2DD}" srcOrd="7" destOrd="0" presId="urn:microsoft.com/office/officeart/2011/layout/HexagonRadial"/>
    <dgm:cxn modelId="{CA11FA2A-5F34-4F4C-80F9-7DD28733189F}" type="presParOf" srcId="{F78A7683-010F-40C7-A1B0-4E7BDC51E2DD}" destId="{029A63F6-1136-416F-BD00-9E6F2A5F5EB5}" srcOrd="0" destOrd="0" presId="urn:microsoft.com/office/officeart/2011/layout/HexagonRadial"/>
    <dgm:cxn modelId="{68361695-8E3C-4A1A-93B0-740DA7090BE9}" type="presParOf" srcId="{804D66A1-D075-4C63-AB6B-4120520251B6}" destId="{4972420B-FB4F-4996-B04D-16DECD03A477}" srcOrd="8" destOrd="0" presId="urn:microsoft.com/office/officeart/2011/layout/HexagonRadial"/>
    <dgm:cxn modelId="{A14D8A91-51CF-4759-A00D-6D732D2A181D}" type="presParOf" srcId="{804D66A1-D075-4C63-AB6B-4120520251B6}" destId="{00CB79F5-9D5D-48E8-BB91-296AA8FCF671}" srcOrd="9" destOrd="0" presId="urn:microsoft.com/office/officeart/2011/layout/HexagonRadial"/>
    <dgm:cxn modelId="{12CE6DDC-01EE-4EBA-93C7-A9B08DE0C555}" type="presParOf" srcId="{00CB79F5-9D5D-48E8-BB91-296AA8FCF671}" destId="{73786E90-FF61-4A28-AFD6-7852D833320F}" srcOrd="0" destOrd="0" presId="urn:microsoft.com/office/officeart/2011/layout/HexagonRadial"/>
    <dgm:cxn modelId="{C55BA443-0B42-421B-B2E0-CA2308C81B47}" type="presParOf" srcId="{804D66A1-D075-4C63-AB6B-4120520251B6}" destId="{9D1E7863-A4A3-4B96-9D98-4EAE3DA8509C}" srcOrd="10" destOrd="0" presId="urn:microsoft.com/office/officeart/2011/layout/HexagonRadial"/>
    <dgm:cxn modelId="{F028BE79-D670-4B22-ABDA-CC0CD1B89041}" type="presParOf" srcId="{804D66A1-D075-4C63-AB6B-4120520251B6}" destId="{BE1EDA8B-1F0E-44F2-B6CF-FD879C9A405E}" srcOrd="11" destOrd="0" presId="urn:microsoft.com/office/officeart/2011/layout/HexagonRadial"/>
    <dgm:cxn modelId="{FA5972C3-C0C9-431F-89FB-19F2E8838A19}" type="presParOf" srcId="{BE1EDA8B-1F0E-44F2-B6CF-FD879C9A405E}" destId="{9FD604DD-C541-480F-AF7A-484C6939B192}" srcOrd="0" destOrd="0" presId="urn:microsoft.com/office/officeart/2011/layout/HexagonRadial"/>
    <dgm:cxn modelId="{4B8B631E-898B-4915-A3B1-E38773AC9D88}" type="presParOf" srcId="{804D66A1-D075-4C63-AB6B-4120520251B6}" destId="{E5228BA3-412B-40DD-8578-A9BD75347937}" srcOrd="12" destOrd="0" presId="urn:microsoft.com/office/officeart/2011/layout/HexagonRadial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16FE87D5-4FEC-4F3E-9262-0A31180A4EB9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/>
            <a:t>Dono do terreno</a:t>
          </a:r>
          <a:endParaRPr lang="pt-BR" dirty="0"/>
        </a:p>
      </dgm:t>
    </dgm:pt>
    <dgm:pt modelId="{D0DFCA5C-EFCF-4591-A277-EF178BB6B9DE}" type="parTrans" cxnId="{D5F062F9-3F29-4CF5-893F-2E94F6D45930}">
      <dgm:prSet/>
      <dgm:spPr/>
      <dgm:t>
        <a:bodyPr/>
        <a:lstStyle/>
        <a:p>
          <a:endParaRPr lang="pt-BR"/>
        </a:p>
      </dgm:t>
    </dgm:pt>
    <dgm:pt modelId="{38E8EE36-8B0B-4460-8593-263291F1E04D}" type="sibTrans" cxnId="{D5F062F9-3F29-4CF5-893F-2E94F6D45930}">
      <dgm:prSet/>
      <dgm:spPr/>
      <dgm:t>
        <a:bodyPr/>
        <a:lstStyle/>
        <a:p>
          <a:endParaRPr lang="pt-BR"/>
        </a:p>
      </dgm:t>
    </dgm:pt>
    <dgm:pt modelId="{90E61005-2710-4C6A-9400-E1E3605C331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/>
            <a:t>Consumidor</a:t>
          </a:r>
          <a:endParaRPr lang="pt-BR" dirty="0"/>
        </a:p>
      </dgm:t>
    </dgm:pt>
    <dgm:pt modelId="{5152B031-BA26-4780-A6C7-E611DEED58C3}" type="parTrans" cxnId="{29759BD3-E485-4F90-AED7-459357617A93}">
      <dgm:prSet/>
      <dgm:spPr/>
      <dgm:t>
        <a:bodyPr/>
        <a:lstStyle/>
        <a:p>
          <a:endParaRPr lang="pt-BR"/>
        </a:p>
      </dgm:t>
    </dgm:pt>
    <dgm:pt modelId="{9BAEA6E8-A544-4A64-96BA-ECC3568612C5}" type="sibTrans" cxnId="{29759BD3-E485-4F90-AED7-459357617A93}">
      <dgm:prSet/>
      <dgm:spPr/>
      <dgm:t>
        <a:bodyPr/>
        <a:lstStyle/>
        <a:p>
          <a:endParaRPr lang="pt-BR"/>
        </a:p>
      </dgm:t>
    </dgm:pt>
    <dgm:pt modelId="{B645E2B0-8753-4019-8D72-3506D5C33F06}">
      <dgm:prSet phldrT="[Texto]"/>
      <dgm:spPr/>
      <dgm:t>
        <a:bodyPr/>
        <a:lstStyle/>
        <a:p>
          <a:r>
            <a:rPr lang="pt-BR" dirty="0" smtClean="0"/>
            <a:t>Construtor</a:t>
          </a:r>
          <a:endParaRPr lang="pt-BR" dirty="0"/>
        </a:p>
      </dgm:t>
    </dgm:pt>
    <dgm:pt modelId="{2319923F-7096-47FA-B126-8ED52FFD561C}" type="parTrans" cxnId="{FBC950CF-CCCA-4FE1-A0D1-CCF71215A553}">
      <dgm:prSet/>
      <dgm:spPr/>
      <dgm:t>
        <a:bodyPr/>
        <a:lstStyle/>
        <a:p>
          <a:endParaRPr lang="pt-BR"/>
        </a:p>
      </dgm:t>
    </dgm:pt>
    <dgm:pt modelId="{81BC2F97-1C5C-488C-B7C2-2F1DF20AFC52}" type="sibTrans" cxnId="{FBC950CF-CCCA-4FE1-A0D1-CCF71215A553}">
      <dgm:prSet/>
      <dgm:spPr/>
      <dgm:t>
        <a:bodyPr/>
        <a:lstStyle/>
        <a:p>
          <a:endParaRPr lang="pt-BR"/>
        </a:p>
      </dgm:t>
    </dgm:pt>
    <dgm:pt modelId="{52AE8F12-DBB2-454E-8571-DDB73F7C0918}">
      <dgm:prSet phldrT="[Texto]"/>
      <dgm:spPr/>
      <dgm:t>
        <a:bodyPr/>
        <a:lstStyle/>
        <a:p>
          <a:r>
            <a:rPr lang="pt-BR" dirty="0" smtClean="0"/>
            <a:t>Agente Financeiro</a:t>
          </a:r>
          <a:endParaRPr lang="pt-BR" dirty="0"/>
        </a:p>
      </dgm:t>
    </dgm:pt>
    <dgm:pt modelId="{254C4EEC-DF63-4EB9-AB06-7EEE437667B3}" type="parTrans" cxnId="{361324E5-2FE8-4997-A865-6CD9E680D535}">
      <dgm:prSet/>
      <dgm:spPr/>
      <dgm:t>
        <a:bodyPr/>
        <a:lstStyle/>
        <a:p>
          <a:endParaRPr lang="pt-BR"/>
        </a:p>
      </dgm:t>
    </dgm:pt>
    <dgm:pt modelId="{7F4A3554-F848-4A5F-A07D-A903763A6CCD}" type="sibTrans" cxnId="{361324E5-2FE8-4997-A865-6CD9E680D535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Poder Público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0189C530-5150-4C84-BCDA-FE7199B0A1DD}">
      <dgm:prSet phldrT="[Texto]"/>
      <dgm:spPr/>
      <dgm:t>
        <a:bodyPr/>
        <a:lstStyle/>
        <a:p>
          <a:r>
            <a:rPr lang="pt-BR" dirty="0" smtClean="0"/>
            <a:t>Investidores</a:t>
          </a:r>
          <a:endParaRPr lang="pt-BR" dirty="0"/>
        </a:p>
      </dgm:t>
    </dgm:pt>
    <dgm:pt modelId="{CDFAA421-697E-492E-B049-A7E6623E99E1}" type="parTrans" cxnId="{2599740D-2CC4-4672-AE09-535FC850186E}">
      <dgm:prSet/>
      <dgm:spPr/>
      <dgm:t>
        <a:bodyPr/>
        <a:lstStyle/>
        <a:p>
          <a:endParaRPr lang="pt-BR"/>
        </a:p>
      </dgm:t>
    </dgm:pt>
    <dgm:pt modelId="{A20E0CF4-81FC-4ADE-A060-B2D204F1CC1F}" type="sibTrans" cxnId="{2599740D-2CC4-4672-AE09-535FC850186E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39ECE2BC-B974-4B05-8A9B-3D98F64B9AE6}" type="pres">
      <dgm:prSet presAssocID="{16FE87D5-4FEC-4F3E-9262-0A31180A4EB9}" presName="Accent1" presStyleCnt="0"/>
      <dgm:spPr/>
    </dgm:pt>
    <dgm:pt modelId="{C83213AF-6BE3-45A6-B43D-CFA118285009}" type="pres">
      <dgm:prSet presAssocID="{16FE87D5-4FEC-4F3E-9262-0A31180A4EB9}" presName="Accent" presStyleLbl="bgShp" presStyleIdx="0" presStyleCnt="6"/>
      <dgm:spPr/>
    </dgm:pt>
    <dgm:pt modelId="{E36F1F7C-81FD-44E9-ADF4-13EC5AD27619}" type="pres">
      <dgm:prSet presAssocID="{16FE87D5-4FEC-4F3E-9262-0A31180A4EB9}" presName="Child1" presStyleLbl="node1" presStyleIdx="0" presStyleCnt="6" custLinFactNeighborX="-20558" custLinFactNeighborY="-7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8F8C4-90B8-4BEA-BEBE-D944CAF989E0}" type="pres">
      <dgm:prSet presAssocID="{90E61005-2710-4C6A-9400-E1E3605C331A}" presName="Accent2" presStyleCnt="0"/>
      <dgm:spPr/>
    </dgm:pt>
    <dgm:pt modelId="{BF873A8E-9D2C-4023-A7AD-922C670CACC5}" type="pres">
      <dgm:prSet presAssocID="{90E61005-2710-4C6A-9400-E1E3605C331A}" presName="Accent" presStyleLbl="bgShp" presStyleIdx="1" presStyleCnt="6"/>
      <dgm:spPr/>
    </dgm:pt>
    <dgm:pt modelId="{4EB7B38F-B83B-4E1E-BEBE-4F557015DC1A}" type="pres">
      <dgm:prSet presAssocID="{90E61005-2710-4C6A-9400-E1E3605C331A}" presName="Child2" presStyleLbl="node1" presStyleIdx="1" presStyleCnt="6" custLinFactNeighborX="30060" custLinFactNeighborY="95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0E50C5-396E-477C-ABDE-5023B01FFA34}" type="pres">
      <dgm:prSet presAssocID="{B645E2B0-8753-4019-8D72-3506D5C33F06}" presName="Accent3" presStyleCnt="0"/>
      <dgm:spPr/>
    </dgm:pt>
    <dgm:pt modelId="{F40C026D-3D43-44B6-8F6A-ABD585B30B8D}" type="pres">
      <dgm:prSet presAssocID="{B645E2B0-8753-4019-8D72-3506D5C33F06}" presName="Accent" presStyleLbl="bgShp" presStyleIdx="2" presStyleCnt="6"/>
      <dgm:spPr/>
    </dgm:pt>
    <dgm:pt modelId="{AF38596C-8DC8-492C-BE68-690E1AC63F52}" type="pres">
      <dgm:prSet presAssocID="{B645E2B0-8753-4019-8D72-3506D5C33F06}" presName="Child3" presStyleLbl="node1" presStyleIdx="2" presStyleCnt="6" custLinFactX="-100000" custLinFactY="-161" custLinFactNeighborX="-10284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8A7683-010F-40C7-A1B0-4E7BDC51E2DD}" type="pres">
      <dgm:prSet presAssocID="{52AE8F12-DBB2-454E-8571-DDB73F7C0918}" presName="Accent4" presStyleCnt="0"/>
      <dgm:spPr/>
    </dgm:pt>
    <dgm:pt modelId="{029A63F6-1136-416F-BD00-9E6F2A5F5EB5}" type="pres">
      <dgm:prSet presAssocID="{52AE8F12-DBB2-454E-8571-DDB73F7C0918}" presName="Accent" presStyleLbl="bgShp" presStyleIdx="3" presStyleCnt="6"/>
      <dgm:spPr/>
    </dgm:pt>
    <dgm:pt modelId="{4972420B-FB4F-4996-B04D-16DECD03A477}" type="pres">
      <dgm:prSet presAssocID="{52AE8F12-DBB2-454E-8571-DDB73F7C0918}" presName="Child4" presStyleLbl="node1" presStyleIdx="3" presStyleCnt="6" custLinFactNeighborX="15025" custLinFactNeighborY="21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CB79F5-9D5D-48E8-BB91-296AA8FCF671}" type="pres">
      <dgm:prSet presAssocID="{761697AA-72D1-402E-A35B-105EEB50E36F}" presName="Accent5" presStyleCnt="0"/>
      <dgm:spPr/>
    </dgm:pt>
    <dgm:pt modelId="{73786E90-FF61-4A28-AFD6-7852D833320F}" type="pres">
      <dgm:prSet presAssocID="{761697AA-72D1-402E-A35B-105EEB50E36F}" presName="Accent" presStyleLbl="bgShp" presStyleIdx="4" presStyleCnt="6" custLinFactNeighborX="28451" custLinFactNeighborY="76982"/>
      <dgm:spPr/>
    </dgm:pt>
    <dgm:pt modelId="{9D1E7863-A4A3-4B96-9D98-4EAE3DA8509C}" type="pres">
      <dgm:prSet presAssocID="{761697AA-72D1-402E-A35B-105EEB50E36F}" presName="Child5" presStyleLbl="node1" presStyleIdx="4" presStyleCnt="6" custLinFactNeighborX="-2820" custLinFactNeighborY="11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EDA8B-1F0E-44F2-B6CF-FD879C9A405E}" type="pres">
      <dgm:prSet presAssocID="{0189C530-5150-4C84-BCDA-FE7199B0A1DD}" presName="Accent6" presStyleCnt="0"/>
      <dgm:spPr/>
    </dgm:pt>
    <dgm:pt modelId="{9FD604DD-C541-480F-AF7A-484C6939B192}" type="pres">
      <dgm:prSet presAssocID="{0189C530-5150-4C84-BCDA-FE7199B0A1DD}" presName="Accent" presStyleLbl="bgShp" presStyleIdx="5" presStyleCnt="6"/>
      <dgm:spPr/>
    </dgm:pt>
    <dgm:pt modelId="{E5228BA3-412B-40DD-8578-A9BD75347937}" type="pres">
      <dgm:prSet presAssocID="{0189C530-5150-4C84-BCDA-FE7199B0A1DD}" presName="Child6" presStyleLbl="node1" presStyleIdx="5" presStyleCnt="6" custLinFactX="100000" custLinFactNeighborX="100970" custLinFactNeighborY="-28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2A049D-F50B-4AA5-9537-987739FB4E85}" type="presOf" srcId="{90E61005-2710-4C6A-9400-E1E3605C331A}" destId="{4EB7B38F-B83B-4E1E-BEBE-4F557015DC1A}" srcOrd="0" destOrd="0" presId="urn:microsoft.com/office/officeart/2011/layout/HexagonRadial"/>
    <dgm:cxn modelId="{9EC79B87-D57A-4957-A66B-4CA7DD419771}" type="presOf" srcId="{E49A3DA3-F70A-4FCB-A9CC-E8E4ACA65B43}" destId="{5610AFC5-A78D-46CC-9033-D850A0CCA750}" srcOrd="0" destOrd="0" presId="urn:microsoft.com/office/officeart/2011/layout/HexagonRadial"/>
    <dgm:cxn modelId="{2599740D-2CC4-4672-AE09-535FC850186E}" srcId="{E49A3DA3-F70A-4FCB-A9CC-E8E4ACA65B43}" destId="{0189C530-5150-4C84-BCDA-FE7199B0A1DD}" srcOrd="5" destOrd="0" parTransId="{CDFAA421-697E-492E-B049-A7E6623E99E1}" sibTransId="{A20E0CF4-81FC-4ADE-A060-B2D204F1CC1F}"/>
    <dgm:cxn modelId="{F10B0A77-56E1-4915-81BB-E3772E7CBB31}" type="presOf" srcId="{0A993538-9DD2-419C-826C-83FEFC628594}" destId="{804D66A1-D075-4C63-AB6B-4120520251B6}" srcOrd="0" destOrd="0" presId="urn:microsoft.com/office/officeart/2011/layout/HexagonRadial"/>
    <dgm:cxn modelId="{29759BD3-E485-4F90-AED7-459357617A93}" srcId="{E49A3DA3-F70A-4FCB-A9CC-E8E4ACA65B43}" destId="{90E61005-2710-4C6A-9400-E1E3605C331A}" srcOrd="1" destOrd="0" parTransId="{5152B031-BA26-4780-A6C7-E611DEED58C3}" sibTransId="{9BAEA6E8-A544-4A64-96BA-ECC3568612C5}"/>
    <dgm:cxn modelId="{D5F062F9-3F29-4CF5-893F-2E94F6D45930}" srcId="{E49A3DA3-F70A-4FCB-A9CC-E8E4ACA65B43}" destId="{16FE87D5-4FEC-4F3E-9262-0A31180A4EB9}" srcOrd="0" destOrd="0" parTransId="{D0DFCA5C-EFCF-4591-A277-EF178BB6B9DE}" sibTransId="{38E8EE36-8B0B-4460-8593-263291F1E04D}"/>
    <dgm:cxn modelId="{2A9CAE32-0F4D-4918-9274-652CDE288DD6}" type="presOf" srcId="{52AE8F12-DBB2-454E-8571-DDB73F7C0918}" destId="{4972420B-FB4F-4996-B04D-16DECD03A477}" srcOrd="0" destOrd="0" presId="urn:microsoft.com/office/officeart/2011/layout/HexagonRadial"/>
    <dgm:cxn modelId="{2653B9FF-AF01-4232-B9AD-42B419A41012}" type="presOf" srcId="{0189C530-5150-4C84-BCDA-FE7199B0A1DD}" destId="{E5228BA3-412B-40DD-8578-A9BD75347937}" srcOrd="0" destOrd="0" presId="urn:microsoft.com/office/officeart/2011/layout/HexagonRadial"/>
    <dgm:cxn modelId="{F10375EA-82CE-4977-AFF6-C094DCC2F712}" srcId="{E49A3DA3-F70A-4FCB-A9CC-E8E4ACA65B43}" destId="{761697AA-72D1-402E-A35B-105EEB50E36F}" srcOrd="4" destOrd="0" parTransId="{3074E3A4-88A0-4F34-97DC-16B2065FE105}" sibTransId="{560F1C9A-ACCE-4850-931F-45699DE21663}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FBC950CF-CCCA-4FE1-A0D1-CCF71215A553}" srcId="{E49A3DA3-F70A-4FCB-A9CC-E8E4ACA65B43}" destId="{B645E2B0-8753-4019-8D72-3506D5C33F06}" srcOrd="2" destOrd="0" parTransId="{2319923F-7096-47FA-B126-8ED52FFD561C}" sibTransId="{81BC2F97-1C5C-488C-B7C2-2F1DF20AFC52}"/>
    <dgm:cxn modelId="{361324E5-2FE8-4997-A865-6CD9E680D535}" srcId="{E49A3DA3-F70A-4FCB-A9CC-E8E4ACA65B43}" destId="{52AE8F12-DBB2-454E-8571-DDB73F7C0918}" srcOrd="3" destOrd="0" parTransId="{254C4EEC-DF63-4EB9-AB06-7EEE437667B3}" sibTransId="{7F4A3554-F848-4A5F-A07D-A903763A6CCD}"/>
    <dgm:cxn modelId="{97B26BEB-C037-483E-8A54-3EF2E94F713B}" type="presOf" srcId="{761697AA-72D1-402E-A35B-105EEB50E36F}" destId="{9D1E7863-A4A3-4B96-9D98-4EAE3DA8509C}" srcOrd="0" destOrd="0" presId="urn:microsoft.com/office/officeart/2011/layout/HexagonRadial"/>
    <dgm:cxn modelId="{ED1727C5-7659-4E99-B277-859B9CE5878B}" type="presOf" srcId="{16FE87D5-4FEC-4F3E-9262-0A31180A4EB9}" destId="{E36F1F7C-81FD-44E9-ADF4-13EC5AD27619}" srcOrd="0" destOrd="0" presId="urn:microsoft.com/office/officeart/2011/layout/HexagonRadial"/>
    <dgm:cxn modelId="{AF8C6B54-C644-4117-A084-34093D393270}" type="presOf" srcId="{B645E2B0-8753-4019-8D72-3506D5C33F06}" destId="{AF38596C-8DC8-492C-BE68-690E1AC63F52}" srcOrd="0" destOrd="0" presId="urn:microsoft.com/office/officeart/2011/layout/HexagonRadial"/>
    <dgm:cxn modelId="{AAF2F152-DA2A-4BF1-9664-F25628116150}" type="presParOf" srcId="{804D66A1-D075-4C63-AB6B-4120520251B6}" destId="{5610AFC5-A78D-46CC-9033-D850A0CCA750}" srcOrd="0" destOrd="0" presId="urn:microsoft.com/office/officeart/2011/layout/HexagonRadial"/>
    <dgm:cxn modelId="{CD4A614E-559B-46CA-89B2-18997FCA17A0}" type="presParOf" srcId="{804D66A1-D075-4C63-AB6B-4120520251B6}" destId="{39ECE2BC-B974-4B05-8A9B-3D98F64B9AE6}" srcOrd="1" destOrd="0" presId="urn:microsoft.com/office/officeart/2011/layout/HexagonRadial"/>
    <dgm:cxn modelId="{F8B46061-C460-4CB3-9857-9C036D84A426}" type="presParOf" srcId="{39ECE2BC-B974-4B05-8A9B-3D98F64B9AE6}" destId="{C83213AF-6BE3-45A6-B43D-CFA118285009}" srcOrd="0" destOrd="0" presId="urn:microsoft.com/office/officeart/2011/layout/HexagonRadial"/>
    <dgm:cxn modelId="{556E0339-96C3-4042-A494-ADA5E4430A5F}" type="presParOf" srcId="{804D66A1-D075-4C63-AB6B-4120520251B6}" destId="{E36F1F7C-81FD-44E9-ADF4-13EC5AD27619}" srcOrd="2" destOrd="0" presId="urn:microsoft.com/office/officeart/2011/layout/HexagonRadial"/>
    <dgm:cxn modelId="{7F8B1927-2406-4A85-8C60-7B1AF11C56C7}" type="presParOf" srcId="{804D66A1-D075-4C63-AB6B-4120520251B6}" destId="{DCA8F8C4-90B8-4BEA-BEBE-D944CAF989E0}" srcOrd="3" destOrd="0" presId="urn:microsoft.com/office/officeart/2011/layout/HexagonRadial"/>
    <dgm:cxn modelId="{E7CD6D21-D57A-44B9-9426-1C20E2C4C69E}" type="presParOf" srcId="{DCA8F8C4-90B8-4BEA-BEBE-D944CAF989E0}" destId="{BF873A8E-9D2C-4023-A7AD-922C670CACC5}" srcOrd="0" destOrd="0" presId="urn:microsoft.com/office/officeart/2011/layout/HexagonRadial"/>
    <dgm:cxn modelId="{7D2AD024-B93E-4DA2-B882-DE9F89D348B8}" type="presParOf" srcId="{804D66A1-D075-4C63-AB6B-4120520251B6}" destId="{4EB7B38F-B83B-4E1E-BEBE-4F557015DC1A}" srcOrd="4" destOrd="0" presId="urn:microsoft.com/office/officeart/2011/layout/HexagonRadial"/>
    <dgm:cxn modelId="{E1BB9A07-10FF-4C07-9D93-E2E92BA99ACB}" type="presParOf" srcId="{804D66A1-D075-4C63-AB6B-4120520251B6}" destId="{FC0E50C5-396E-477C-ABDE-5023B01FFA34}" srcOrd="5" destOrd="0" presId="urn:microsoft.com/office/officeart/2011/layout/HexagonRadial"/>
    <dgm:cxn modelId="{F90251C3-E5FF-47FE-BDEE-C6141902EC56}" type="presParOf" srcId="{FC0E50C5-396E-477C-ABDE-5023B01FFA34}" destId="{F40C026D-3D43-44B6-8F6A-ABD585B30B8D}" srcOrd="0" destOrd="0" presId="urn:microsoft.com/office/officeart/2011/layout/HexagonRadial"/>
    <dgm:cxn modelId="{8869EF70-EA37-4406-8E69-1396007EA18E}" type="presParOf" srcId="{804D66A1-D075-4C63-AB6B-4120520251B6}" destId="{AF38596C-8DC8-492C-BE68-690E1AC63F52}" srcOrd="6" destOrd="0" presId="urn:microsoft.com/office/officeart/2011/layout/HexagonRadial"/>
    <dgm:cxn modelId="{B63262FD-C98F-4CFF-93EA-D94245F3E92F}" type="presParOf" srcId="{804D66A1-D075-4C63-AB6B-4120520251B6}" destId="{F78A7683-010F-40C7-A1B0-4E7BDC51E2DD}" srcOrd="7" destOrd="0" presId="urn:microsoft.com/office/officeart/2011/layout/HexagonRadial"/>
    <dgm:cxn modelId="{3A557E36-F990-492C-8AC7-5CBB8155C7B1}" type="presParOf" srcId="{F78A7683-010F-40C7-A1B0-4E7BDC51E2DD}" destId="{029A63F6-1136-416F-BD00-9E6F2A5F5EB5}" srcOrd="0" destOrd="0" presId="urn:microsoft.com/office/officeart/2011/layout/HexagonRadial"/>
    <dgm:cxn modelId="{BA815AB5-3B8C-436D-83C2-294A486AE6FB}" type="presParOf" srcId="{804D66A1-D075-4C63-AB6B-4120520251B6}" destId="{4972420B-FB4F-4996-B04D-16DECD03A477}" srcOrd="8" destOrd="0" presId="urn:microsoft.com/office/officeart/2011/layout/HexagonRadial"/>
    <dgm:cxn modelId="{7082F538-70D6-4BEF-A78A-BB65D9F53072}" type="presParOf" srcId="{804D66A1-D075-4C63-AB6B-4120520251B6}" destId="{00CB79F5-9D5D-48E8-BB91-296AA8FCF671}" srcOrd="9" destOrd="0" presId="urn:microsoft.com/office/officeart/2011/layout/HexagonRadial"/>
    <dgm:cxn modelId="{872AAEE2-3D68-4EEF-9E1A-FA8530338946}" type="presParOf" srcId="{00CB79F5-9D5D-48E8-BB91-296AA8FCF671}" destId="{73786E90-FF61-4A28-AFD6-7852D833320F}" srcOrd="0" destOrd="0" presId="urn:microsoft.com/office/officeart/2011/layout/HexagonRadial"/>
    <dgm:cxn modelId="{3A54915E-157F-4D36-9644-D816B93865AE}" type="presParOf" srcId="{804D66A1-D075-4C63-AB6B-4120520251B6}" destId="{9D1E7863-A4A3-4B96-9D98-4EAE3DA8509C}" srcOrd="10" destOrd="0" presId="urn:microsoft.com/office/officeart/2011/layout/HexagonRadial"/>
    <dgm:cxn modelId="{6C3221EA-35FA-45FF-95CA-809AF993CD88}" type="presParOf" srcId="{804D66A1-D075-4C63-AB6B-4120520251B6}" destId="{BE1EDA8B-1F0E-44F2-B6CF-FD879C9A405E}" srcOrd="11" destOrd="0" presId="urn:microsoft.com/office/officeart/2011/layout/HexagonRadial"/>
    <dgm:cxn modelId="{0CBD8F51-4D36-44FF-B099-4C3D5E6A84F6}" type="presParOf" srcId="{BE1EDA8B-1F0E-44F2-B6CF-FD879C9A405E}" destId="{9FD604DD-C541-480F-AF7A-484C6939B192}" srcOrd="0" destOrd="0" presId="urn:microsoft.com/office/officeart/2011/layout/HexagonRadial"/>
    <dgm:cxn modelId="{53CA3556-59E9-4315-923A-9392BD247280}" type="presParOf" srcId="{804D66A1-D075-4C63-AB6B-4120520251B6}" destId="{E5228BA3-412B-40DD-8578-A9BD75347937}" srcOrd="12" destOrd="0" presId="urn:microsoft.com/office/officeart/2011/layout/HexagonRadial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Real </a:t>
          </a:r>
          <a:r>
            <a:rPr lang="pt-BR" dirty="0" err="1" smtClean="0"/>
            <a:t>Estate</a:t>
          </a:r>
          <a:r>
            <a:rPr lang="pt-BR" dirty="0" smtClean="0"/>
            <a:t> </a:t>
          </a:r>
          <a:r>
            <a:rPr lang="pt-BR" dirty="0" err="1" smtClean="0"/>
            <a:t>Developer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16FE87D5-4FEC-4F3E-9262-0A31180A4EB9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err="1" smtClean="0"/>
            <a:t>Landowner</a:t>
          </a:r>
          <a:endParaRPr lang="pt-BR" dirty="0"/>
        </a:p>
      </dgm:t>
    </dgm:pt>
    <dgm:pt modelId="{D0DFCA5C-EFCF-4591-A277-EF178BB6B9DE}" type="parTrans" cxnId="{D5F062F9-3F29-4CF5-893F-2E94F6D45930}">
      <dgm:prSet/>
      <dgm:spPr/>
      <dgm:t>
        <a:bodyPr/>
        <a:lstStyle/>
        <a:p>
          <a:endParaRPr lang="pt-BR"/>
        </a:p>
      </dgm:t>
    </dgm:pt>
    <dgm:pt modelId="{38E8EE36-8B0B-4460-8593-263291F1E04D}" type="sibTrans" cxnId="{D5F062F9-3F29-4CF5-893F-2E94F6D45930}">
      <dgm:prSet/>
      <dgm:spPr/>
      <dgm:t>
        <a:bodyPr/>
        <a:lstStyle/>
        <a:p>
          <a:endParaRPr lang="pt-BR"/>
        </a:p>
      </dgm:t>
    </dgm:pt>
    <dgm:pt modelId="{90E61005-2710-4C6A-9400-E1E3605C331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err="1" smtClean="0"/>
            <a:t>Consumers</a:t>
          </a:r>
          <a:endParaRPr lang="pt-BR" dirty="0"/>
        </a:p>
      </dgm:t>
    </dgm:pt>
    <dgm:pt modelId="{5152B031-BA26-4780-A6C7-E611DEED58C3}" type="parTrans" cxnId="{29759BD3-E485-4F90-AED7-459357617A93}">
      <dgm:prSet/>
      <dgm:spPr/>
      <dgm:t>
        <a:bodyPr/>
        <a:lstStyle/>
        <a:p>
          <a:endParaRPr lang="pt-BR"/>
        </a:p>
      </dgm:t>
    </dgm:pt>
    <dgm:pt modelId="{9BAEA6E8-A544-4A64-96BA-ECC3568612C5}" type="sibTrans" cxnId="{29759BD3-E485-4F90-AED7-459357617A93}">
      <dgm:prSet/>
      <dgm:spPr/>
      <dgm:t>
        <a:bodyPr/>
        <a:lstStyle/>
        <a:p>
          <a:endParaRPr lang="pt-BR"/>
        </a:p>
      </dgm:t>
    </dgm:pt>
    <dgm:pt modelId="{B645E2B0-8753-4019-8D72-3506D5C33F06}">
      <dgm:prSet phldrT="[Texto]"/>
      <dgm:spPr/>
      <dgm:t>
        <a:bodyPr/>
        <a:lstStyle/>
        <a:p>
          <a:r>
            <a:rPr lang="pt-BR" dirty="0" err="1" smtClean="0"/>
            <a:t>Builder</a:t>
          </a:r>
          <a:endParaRPr lang="pt-BR" dirty="0"/>
        </a:p>
      </dgm:t>
    </dgm:pt>
    <dgm:pt modelId="{2319923F-7096-47FA-B126-8ED52FFD561C}" type="parTrans" cxnId="{FBC950CF-CCCA-4FE1-A0D1-CCF71215A553}">
      <dgm:prSet/>
      <dgm:spPr/>
      <dgm:t>
        <a:bodyPr/>
        <a:lstStyle/>
        <a:p>
          <a:endParaRPr lang="pt-BR"/>
        </a:p>
      </dgm:t>
    </dgm:pt>
    <dgm:pt modelId="{81BC2F97-1C5C-488C-B7C2-2F1DF20AFC52}" type="sibTrans" cxnId="{FBC950CF-CCCA-4FE1-A0D1-CCF71215A553}">
      <dgm:prSet/>
      <dgm:spPr/>
      <dgm:t>
        <a:bodyPr/>
        <a:lstStyle/>
        <a:p>
          <a:endParaRPr lang="pt-BR"/>
        </a:p>
      </dgm:t>
    </dgm:pt>
    <dgm:pt modelId="{52AE8F12-DBB2-454E-8571-DDB73F7C0918}">
      <dgm:prSet phldrT="[Texto]"/>
      <dgm:spPr/>
      <dgm:t>
        <a:bodyPr/>
        <a:lstStyle/>
        <a:p>
          <a:r>
            <a:rPr lang="pt-BR" dirty="0" smtClean="0"/>
            <a:t>Financial</a:t>
          </a:r>
        </a:p>
        <a:p>
          <a:r>
            <a:rPr lang="pt-BR" dirty="0" err="1" smtClean="0"/>
            <a:t>agents</a:t>
          </a:r>
          <a:endParaRPr lang="pt-BR" dirty="0"/>
        </a:p>
      </dgm:t>
    </dgm:pt>
    <dgm:pt modelId="{254C4EEC-DF63-4EB9-AB06-7EEE437667B3}" type="parTrans" cxnId="{361324E5-2FE8-4997-A865-6CD9E680D535}">
      <dgm:prSet/>
      <dgm:spPr/>
      <dgm:t>
        <a:bodyPr/>
        <a:lstStyle/>
        <a:p>
          <a:endParaRPr lang="pt-BR"/>
        </a:p>
      </dgm:t>
    </dgm:pt>
    <dgm:pt modelId="{7F4A3554-F848-4A5F-A07D-A903763A6CCD}" type="sibTrans" cxnId="{361324E5-2FE8-4997-A865-6CD9E680D535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err="1" smtClean="0"/>
            <a:t>Government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0189C530-5150-4C84-BCDA-FE7199B0A1DD}">
      <dgm:prSet phldrT="[Texto]"/>
      <dgm:spPr/>
      <dgm:t>
        <a:bodyPr/>
        <a:lstStyle/>
        <a:p>
          <a:r>
            <a:rPr lang="pt-BR" dirty="0" err="1" smtClean="0"/>
            <a:t>Investors</a:t>
          </a:r>
          <a:endParaRPr lang="pt-BR" dirty="0"/>
        </a:p>
      </dgm:t>
    </dgm:pt>
    <dgm:pt modelId="{CDFAA421-697E-492E-B049-A7E6623E99E1}" type="parTrans" cxnId="{2599740D-2CC4-4672-AE09-535FC850186E}">
      <dgm:prSet/>
      <dgm:spPr/>
      <dgm:t>
        <a:bodyPr/>
        <a:lstStyle/>
        <a:p>
          <a:endParaRPr lang="pt-BR"/>
        </a:p>
      </dgm:t>
    </dgm:pt>
    <dgm:pt modelId="{A20E0CF4-81FC-4ADE-A060-B2D204F1CC1F}" type="sibTrans" cxnId="{2599740D-2CC4-4672-AE09-535FC850186E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39ECE2BC-B974-4B05-8A9B-3D98F64B9AE6}" type="pres">
      <dgm:prSet presAssocID="{16FE87D5-4FEC-4F3E-9262-0A31180A4EB9}" presName="Accent1" presStyleCnt="0"/>
      <dgm:spPr/>
    </dgm:pt>
    <dgm:pt modelId="{C83213AF-6BE3-45A6-B43D-CFA118285009}" type="pres">
      <dgm:prSet presAssocID="{16FE87D5-4FEC-4F3E-9262-0A31180A4EB9}" presName="Accent" presStyleLbl="bgShp" presStyleIdx="0" presStyleCnt="6"/>
      <dgm:spPr/>
    </dgm:pt>
    <dgm:pt modelId="{E36F1F7C-81FD-44E9-ADF4-13EC5AD27619}" type="pres">
      <dgm:prSet presAssocID="{16FE87D5-4FEC-4F3E-9262-0A31180A4EB9}" presName="Child1" presStyleLbl="node1" presStyleIdx="0" presStyleCnt="6" custLinFactNeighborX="-30262" custLinFactNeighborY="67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8F8C4-90B8-4BEA-BEBE-D944CAF989E0}" type="pres">
      <dgm:prSet presAssocID="{90E61005-2710-4C6A-9400-E1E3605C331A}" presName="Accent2" presStyleCnt="0"/>
      <dgm:spPr/>
    </dgm:pt>
    <dgm:pt modelId="{BF873A8E-9D2C-4023-A7AD-922C670CACC5}" type="pres">
      <dgm:prSet presAssocID="{90E61005-2710-4C6A-9400-E1E3605C331A}" presName="Accent" presStyleLbl="bgShp" presStyleIdx="1" presStyleCnt="6"/>
      <dgm:spPr/>
    </dgm:pt>
    <dgm:pt modelId="{4EB7B38F-B83B-4E1E-BEBE-4F557015DC1A}" type="pres">
      <dgm:prSet presAssocID="{90E61005-2710-4C6A-9400-E1E3605C331A}" presName="Child2" presStyleLbl="node1" presStyleIdx="1" presStyleCnt="6" custLinFactNeighborX="-31400" custLinFactNeighborY="80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0E50C5-396E-477C-ABDE-5023B01FFA34}" type="pres">
      <dgm:prSet presAssocID="{B645E2B0-8753-4019-8D72-3506D5C33F06}" presName="Accent3" presStyleCnt="0"/>
      <dgm:spPr/>
    </dgm:pt>
    <dgm:pt modelId="{F40C026D-3D43-44B6-8F6A-ABD585B30B8D}" type="pres">
      <dgm:prSet presAssocID="{B645E2B0-8753-4019-8D72-3506D5C33F06}" presName="Accent" presStyleLbl="bgShp" presStyleIdx="2" presStyleCnt="6"/>
      <dgm:spPr/>
    </dgm:pt>
    <dgm:pt modelId="{AF38596C-8DC8-492C-BE68-690E1AC63F52}" type="pres">
      <dgm:prSet presAssocID="{B645E2B0-8753-4019-8D72-3506D5C33F06}" presName="Child3" presStyleLbl="node1" presStyleIdx="2" presStyleCnt="6" custLinFactX="-64025" custLinFactNeighborX="-100000" custLinFactNeighborY="-66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8A7683-010F-40C7-A1B0-4E7BDC51E2DD}" type="pres">
      <dgm:prSet presAssocID="{52AE8F12-DBB2-454E-8571-DDB73F7C0918}" presName="Accent4" presStyleCnt="0"/>
      <dgm:spPr/>
    </dgm:pt>
    <dgm:pt modelId="{029A63F6-1136-416F-BD00-9E6F2A5F5EB5}" type="pres">
      <dgm:prSet presAssocID="{52AE8F12-DBB2-454E-8571-DDB73F7C0918}" presName="Accent" presStyleLbl="bgShp" presStyleIdx="3" presStyleCnt="6"/>
      <dgm:spPr/>
    </dgm:pt>
    <dgm:pt modelId="{4972420B-FB4F-4996-B04D-16DECD03A477}" type="pres">
      <dgm:prSet presAssocID="{52AE8F12-DBB2-454E-8571-DDB73F7C0918}" presName="Child4" presStyleLbl="node1" presStyleIdx="3" presStyleCnt="6" custLinFactNeighborX="24729" custLinFactNeighborY="-49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CB79F5-9D5D-48E8-BB91-296AA8FCF671}" type="pres">
      <dgm:prSet presAssocID="{761697AA-72D1-402E-A35B-105EEB50E36F}" presName="Accent5" presStyleCnt="0"/>
      <dgm:spPr/>
    </dgm:pt>
    <dgm:pt modelId="{73786E90-FF61-4A28-AFD6-7852D833320F}" type="pres">
      <dgm:prSet presAssocID="{761697AA-72D1-402E-A35B-105EEB50E36F}" presName="Accent" presStyleLbl="bgShp" presStyleIdx="4" presStyleCnt="6" custLinFactNeighborX="28451" custLinFactNeighborY="76982"/>
      <dgm:spPr/>
    </dgm:pt>
    <dgm:pt modelId="{9D1E7863-A4A3-4B96-9D98-4EAE3DA8509C}" type="pres">
      <dgm:prSet presAssocID="{761697AA-72D1-402E-A35B-105EEB50E36F}" presName="Child5" presStyleLbl="node1" presStyleIdx="4" presStyleCnt="6" custLinFactNeighborX="48937" custLinFactNeighborY="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EDA8B-1F0E-44F2-B6CF-FD879C9A405E}" type="pres">
      <dgm:prSet presAssocID="{0189C530-5150-4C84-BCDA-FE7199B0A1DD}" presName="Accent6" presStyleCnt="0"/>
      <dgm:spPr/>
    </dgm:pt>
    <dgm:pt modelId="{9FD604DD-C541-480F-AF7A-484C6939B192}" type="pres">
      <dgm:prSet presAssocID="{0189C530-5150-4C84-BCDA-FE7199B0A1DD}" presName="Accent" presStyleLbl="bgShp" presStyleIdx="5" presStyleCnt="6"/>
      <dgm:spPr/>
    </dgm:pt>
    <dgm:pt modelId="{E5228BA3-412B-40DD-8578-A9BD75347937}" type="pres">
      <dgm:prSet presAssocID="{0189C530-5150-4C84-BCDA-FE7199B0A1DD}" presName="Child6" presStyleLbl="node1" presStyleIdx="5" presStyleCnt="6" custLinFactX="29238" custLinFactNeighborX="100000" custLinFactNeighborY="17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00AE49-1B0C-41D7-81C6-B90636EE0E07}" type="presOf" srcId="{52AE8F12-DBB2-454E-8571-DDB73F7C0918}" destId="{4972420B-FB4F-4996-B04D-16DECD03A477}" srcOrd="0" destOrd="0" presId="urn:microsoft.com/office/officeart/2011/layout/HexagonRadial"/>
    <dgm:cxn modelId="{9A9F0CD9-A70C-41D3-89FA-64F1FABF14AA}" type="presOf" srcId="{0189C530-5150-4C84-BCDA-FE7199B0A1DD}" destId="{E5228BA3-412B-40DD-8578-A9BD75347937}" srcOrd="0" destOrd="0" presId="urn:microsoft.com/office/officeart/2011/layout/HexagonRadial"/>
    <dgm:cxn modelId="{1F9E3C7C-220F-4DF4-9B60-FDDB449D88AA}" type="presOf" srcId="{0A993538-9DD2-419C-826C-83FEFC628594}" destId="{804D66A1-D075-4C63-AB6B-4120520251B6}" srcOrd="0" destOrd="0" presId="urn:microsoft.com/office/officeart/2011/layout/HexagonRadial"/>
    <dgm:cxn modelId="{BD65E8B8-7FD1-4EDA-91DB-2851DB250827}" type="presOf" srcId="{E49A3DA3-F70A-4FCB-A9CC-E8E4ACA65B43}" destId="{5610AFC5-A78D-46CC-9033-D850A0CCA750}" srcOrd="0" destOrd="0" presId="urn:microsoft.com/office/officeart/2011/layout/HexagonRadial"/>
    <dgm:cxn modelId="{FDAEAEE7-0ADC-4F23-8D09-752F5FD931C0}" type="presOf" srcId="{16FE87D5-4FEC-4F3E-9262-0A31180A4EB9}" destId="{E36F1F7C-81FD-44E9-ADF4-13EC5AD27619}" srcOrd="0" destOrd="0" presId="urn:microsoft.com/office/officeart/2011/layout/HexagonRadial"/>
    <dgm:cxn modelId="{2599740D-2CC4-4672-AE09-535FC850186E}" srcId="{E49A3DA3-F70A-4FCB-A9CC-E8E4ACA65B43}" destId="{0189C530-5150-4C84-BCDA-FE7199B0A1DD}" srcOrd="5" destOrd="0" parTransId="{CDFAA421-697E-492E-B049-A7E6623E99E1}" sibTransId="{A20E0CF4-81FC-4ADE-A060-B2D204F1CC1F}"/>
    <dgm:cxn modelId="{29759BD3-E485-4F90-AED7-459357617A93}" srcId="{E49A3DA3-F70A-4FCB-A9CC-E8E4ACA65B43}" destId="{90E61005-2710-4C6A-9400-E1E3605C331A}" srcOrd="1" destOrd="0" parTransId="{5152B031-BA26-4780-A6C7-E611DEED58C3}" sibTransId="{9BAEA6E8-A544-4A64-96BA-ECC3568612C5}"/>
    <dgm:cxn modelId="{E6330AEB-99C2-4D87-A524-A29A0E5E55C7}" type="presOf" srcId="{90E61005-2710-4C6A-9400-E1E3605C331A}" destId="{4EB7B38F-B83B-4E1E-BEBE-4F557015DC1A}" srcOrd="0" destOrd="0" presId="urn:microsoft.com/office/officeart/2011/layout/HexagonRadial"/>
    <dgm:cxn modelId="{A76CCBB2-9C63-4F1E-AFE6-28BCD35D111C}" type="presOf" srcId="{761697AA-72D1-402E-A35B-105EEB50E36F}" destId="{9D1E7863-A4A3-4B96-9D98-4EAE3DA8509C}" srcOrd="0" destOrd="0" presId="urn:microsoft.com/office/officeart/2011/layout/HexagonRadial"/>
    <dgm:cxn modelId="{D5F062F9-3F29-4CF5-893F-2E94F6D45930}" srcId="{E49A3DA3-F70A-4FCB-A9CC-E8E4ACA65B43}" destId="{16FE87D5-4FEC-4F3E-9262-0A31180A4EB9}" srcOrd="0" destOrd="0" parTransId="{D0DFCA5C-EFCF-4591-A277-EF178BB6B9DE}" sibTransId="{38E8EE36-8B0B-4460-8593-263291F1E04D}"/>
    <dgm:cxn modelId="{9FD80A0C-A852-4BD8-8E48-796A01F04DBA}" type="presOf" srcId="{B645E2B0-8753-4019-8D72-3506D5C33F06}" destId="{AF38596C-8DC8-492C-BE68-690E1AC63F52}" srcOrd="0" destOrd="0" presId="urn:microsoft.com/office/officeart/2011/layout/HexagonRadial"/>
    <dgm:cxn modelId="{F10375EA-82CE-4977-AFF6-C094DCC2F712}" srcId="{E49A3DA3-F70A-4FCB-A9CC-E8E4ACA65B43}" destId="{761697AA-72D1-402E-A35B-105EEB50E36F}" srcOrd="4" destOrd="0" parTransId="{3074E3A4-88A0-4F34-97DC-16B2065FE105}" sibTransId="{560F1C9A-ACCE-4850-931F-45699DE21663}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FBC950CF-CCCA-4FE1-A0D1-CCF71215A553}" srcId="{E49A3DA3-F70A-4FCB-A9CC-E8E4ACA65B43}" destId="{B645E2B0-8753-4019-8D72-3506D5C33F06}" srcOrd="2" destOrd="0" parTransId="{2319923F-7096-47FA-B126-8ED52FFD561C}" sibTransId="{81BC2F97-1C5C-488C-B7C2-2F1DF20AFC52}"/>
    <dgm:cxn modelId="{361324E5-2FE8-4997-A865-6CD9E680D535}" srcId="{E49A3DA3-F70A-4FCB-A9CC-E8E4ACA65B43}" destId="{52AE8F12-DBB2-454E-8571-DDB73F7C0918}" srcOrd="3" destOrd="0" parTransId="{254C4EEC-DF63-4EB9-AB06-7EEE437667B3}" sibTransId="{7F4A3554-F848-4A5F-A07D-A903763A6CCD}"/>
    <dgm:cxn modelId="{0E546C04-4E8B-472D-8C13-3F03E9788698}" type="presParOf" srcId="{804D66A1-D075-4C63-AB6B-4120520251B6}" destId="{5610AFC5-A78D-46CC-9033-D850A0CCA750}" srcOrd="0" destOrd="0" presId="urn:microsoft.com/office/officeart/2011/layout/HexagonRadial"/>
    <dgm:cxn modelId="{402C06B7-146E-457B-A75E-71976CC2C40A}" type="presParOf" srcId="{804D66A1-D075-4C63-AB6B-4120520251B6}" destId="{39ECE2BC-B974-4B05-8A9B-3D98F64B9AE6}" srcOrd="1" destOrd="0" presId="urn:microsoft.com/office/officeart/2011/layout/HexagonRadial"/>
    <dgm:cxn modelId="{4E5F60D4-F277-483B-89AB-AF892A1C6EA6}" type="presParOf" srcId="{39ECE2BC-B974-4B05-8A9B-3D98F64B9AE6}" destId="{C83213AF-6BE3-45A6-B43D-CFA118285009}" srcOrd="0" destOrd="0" presId="urn:microsoft.com/office/officeart/2011/layout/HexagonRadial"/>
    <dgm:cxn modelId="{675177FD-2B26-4BB4-9232-2FCEB68CB92F}" type="presParOf" srcId="{804D66A1-D075-4C63-AB6B-4120520251B6}" destId="{E36F1F7C-81FD-44E9-ADF4-13EC5AD27619}" srcOrd="2" destOrd="0" presId="urn:microsoft.com/office/officeart/2011/layout/HexagonRadial"/>
    <dgm:cxn modelId="{E90155BB-9B9F-439A-80B9-7AC4599BE1A5}" type="presParOf" srcId="{804D66A1-D075-4C63-AB6B-4120520251B6}" destId="{DCA8F8C4-90B8-4BEA-BEBE-D944CAF989E0}" srcOrd="3" destOrd="0" presId="urn:microsoft.com/office/officeart/2011/layout/HexagonRadial"/>
    <dgm:cxn modelId="{2711524C-2EAC-4A1E-B881-52CA95D75FF5}" type="presParOf" srcId="{DCA8F8C4-90B8-4BEA-BEBE-D944CAF989E0}" destId="{BF873A8E-9D2C-4023-A7AD-922C670CACC5}" srcOrd="0" destOrd="0" presId="urn:microsoft.com/office/officeart/2011/layout/HexagonRadial"/>
    <dgm:cxn modelId="{4F90E360-3FC4-4B2E-939E-2B44679AFEBF}" type="presParOf" srcId="{804D66A1-D075-4C63-AB6B-4120520251B6}" destId="{4EB7B38F-B83B-4E1E-BEBE-4F557015DC1A}" srcOrd="4" destOrd="0" presId="urn:microsoft.com/office/officeart/2011/layout/HexagonRadial"/>
    <dgm:cxn modelId="{AD2967E7-F887-4C3A-AA4A-F9AD2874A80F}" type="presParOf" srcId="{804D66A1-D075-4C63-AB6B-4120520251B6}" destId="{FC0E50C5-396E-477C-ABDE-5023B01FFA34}" srcOrd="5" destOrd="0" presId="urn:microsoft.com/office/officeart/2011/layout/HexagonRadial"/>
    <dgm:cxn modelId="{94F62C71-735C-44E7-8B2D-73EC086A49FA}" type="presParOf" srcId="{FC0E50C5-396E-477C-ABDE-5023B01FFA34}" destId="{F40C026D-3D43-44B6-8F6A-ABD585B30B8D}" srcOrd="0" destOrd="0" presId="urn:microsoft.com/office/officeart/2011/layout/HexagonRadial"/>
    <dgm:cxn modelId="{ECF72F8F-6A5B-4C22-8FF6-15C3F82B899C}" type="presParOf" srcId="{804D66A1-D075-4C63-AB6B-4120520251B6}" destId="{AF38596C-8DC8-492C-BE68-690E1AC63F52}" srcOrd="6" destOrd="0" presId="urn:microsoft.com/office/officeart/2011/layout/HexagonRadial"/>
    <dgm:cxn modelId="{BD087EDB-F3CE-4AA9-873C-6B9172CA8C6D}" type="presParOf" srcId="{804D66A1-D075-4C63-AB6B-4120520251B6}" destId="{F78A7683-010F-40C7-A1B0-4E7BDC51E2DD}" srcOrd="7" destOrd="0" presId="urn:microsoft.com/office/officeart/2011/layout/HexagonRadial"/>
    <dgm:cxn modelId="{C7F8C87B-EF2F-48A1-A2F9-E61A6B481981}" type="presParOf" srcId="{F78A7683-010F-40C7-A1B0-4E7BDC51E2DD}" destId="{029A63F6-1136-416F-BD00-9E6F2A5F5EB5}" srcOrd="0" destOrd="0" presId="urn:microsoft.com/office/officeart/2011/layout/HexagonRadial"/>
    <dgm:cxn modelId="{DA53E339-B29B-41D8-9CEC-1FEAB1A3FD68}" type="presParOf" srcId="{804D66A1-D075-4C63-AB6B-4120520251B6}" destId="{4972420B-FB4F-4996-B04D-16DECD03A477}" srcOrd="8" destOrd="0" presId="urn:microsoft.com/office/officeart/2011/layout/HexagonRadial"/>
    <dgm:cxn modelId="{2D9A5961-F0E4-48B2-8E18-DCE7EFFF9351}" type="presParOf" srcId="{804D66A1-D075-4C63-AB6B-4120520251B6}" destId="{00CB79F5-9D5D-48E8-BB91-296AA8FCF671}" srcOrd="9" destOrd="0" presId="urn:microsoft.com/office/officeart/2011/layout/HexagonRadial"/>
    <dgm:cxn modelId="{A2ABCD60-9B1E-4799-A67D-F2CC0DF22008}" type="presParOf" srcId="{00CB79F5-9D5D-48E8-BB91-296AA8FCF671}" destId="{73786E90-FF61-4A28-AFD6-7852D833320F}" srcOrd="0" destOrd="0" presId="urn:microsoft.com/office/officeart/2011/layout/HexagonRadial"/>
    <dgm:cxn modelId="{0456F9A5-5DA5-4493-80AC-1AD1EBC93549}" type="presParOf" srcId="{804D66A1-D075-4C63-AB6B-4120520251B6}" destId="{9D1E7863-A4A3-4B96-9D98-4EAE3DA8509C}" srcOrd="10" destOrd="0" presId="urn:microsoft.com/office/officeart/2011/layout/HexagonRadial"/>
    <dgm:cxn modelId="{F5890F85-3744-4C5E-B434-DA55DF5AFD30}" type="presParOf" srcId="{804D66A1-D075-4C63-AB6B-4120520251B6}" destId="{BE1EDA8B-1F0E-44F2-B6CF-FD879C9A405E}" srcOrd="11" destOrd="0" presId="urn:microsoft.com/office/officeart/2011/layout/HexagonRadial"/>
    <dgm:cxn modelId="{EBDAD8F1-A1EF-472F-A8E1-EA2490137B20}" type="presParOf" srcId="{BE1EDA8B-1F0E-44F2-B6CF-FD879C9A405E}" destId="{9FD604DD-C541-480F-AF7A-484C6939B192}" srcOrd="0" destOrd="0" presId="urn:microsoft.com/office/officeart/2011/layout/HexagonRadial"/>
    <dgm:cxn modelId="{181B1811-1303-4EF4-A94C-5E9B4331D4FC}" type="presParOf" srcId="{804D66A1-D075-4C63-AB6B-4120520251B6}" destId="{E5228BA3-412B-40DD-8578-A9BD75347937}" srcOrd="12" destOrd="0" presId="urn:microsoft.com/office/officeart/2011/layout/HexagonRadial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16FE87D5-4FEC-4F3E-9262-0A31180A4EB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Dono do terreno</a:t>
          </a:r>
          <a:endParaRPr lang="pt-BR" dirty="0"/>
        </a:p>
      </dgm:t>
    </dgm:pt>
    <dgm:pt modelId="{D0DFCA5C-EFCF-4591-A277-EF178BB6B9DE}" type="parTrans" cxnId="{D5F062F9-3F29-4CF5-893F-2E94F6D45930}">
      <dgm:prSet/>
      <dgm:spPr/>
      <dgm:t>
        <a:bodyPr/>
        <a:lstStyle/>
        <a:p>
          <a:endParaRPr lang="pt-BR"/>
        </a:p>
      </dgm:t>
    </dgm:pt>
    <dgm:pt modelId="{38E8EE36-8B0B-4460-8593-263291F1E04D}" type="sibTrans" cxnId="{D5F062F9-3F29-4CF5-893F-2E94F6D45930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 custLinFactNeighborX="7845" custLinFactNeighborY="-21403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39ECE2BC-B974-4B05-8A9B-3D98F64B9AE6}" type="pres">
      <dgm:prSet presAssocID="{16FE87D5-4FEC-4F3E-9262-0A31180A4EB9}" presName="Accent1" presStyleCnt="0"/>
      <dgm:spPr/>
    </dgm:pt>
    <dgm:pt modelId="{C83213AF-6BE3-45A6-B43D-CFA118285009}" type="pres">
      <dgm:prSet presAssocID="{16FE87D5-4FEC-4F3E-9262-0A31180A4EB9}" presName="Accent" presStyleLbl="bgShp" presStyleIdx="0" presStyleCnt="1"/>
      <dgm:spPr/>
    </dgm:pt>
    <dgm:pt modelId="{E36F1F7C-81FD-44E9-ADF4-13EC5AD27619}" type="pres">
      <dgm:prSet presAssocID="{16FE87D5-4FEC-4F3E-9262-0A31180A4EB9}" presName="Child1" presStyleLbl="node1" presStyleIdx="0" presStyleCnt="1" custLinFactNeighborX="45271" custLinFactNeighborY="50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4D2DEF-6BA1-4F69-A930-5E642BB36FCC}" type="presOf" srcId="{E49A3DA3-F70A-4FCB-A9CC-E8E4ACA65B43}" destId="{5610AFC5-A78D-46CC-9033-D850A0CCA750}" srcOrd="0" destOrd="0" presId="urn:microsoft.com/office/officeart/2011/layout/HexagonRadial"/>
    <dgm:cxn modelId="{C5A8E554-AB75-4089-97AE-63BFB5BDFEA7}" type="presOf" srcId="{16FE87D5-4FEC-4F3E-9262-0A31180A4EB9}" destId="{E36F1F7C-81FD-44E9-ADF4-13EC5AD27619}" srcOrd="0" destOrd="0" presId="urn:microsoft.com/office/officeart/2011/layout/HexagonRadial"/>
    <dgm:cxn modelId="{D5F062F9-3F29-4CF5-893F-2E94F6D45930}" srcId="{E49A3DA3-F70A-4FCB-A9CC-E8E4ACA65B43}" destId="{16FE87D5-4FEC-4F3E-9262-0A31180A4EB9}" srcOrd="0" destOrd="0" parTransId="{D0DFCA5C-EFCF-4591-A277-EF178BB6B9DE}" sibTransId="{38E8EE36-8B0B-4460-8593-263291F1E04D}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D878B489-9271-4667-AAF9-80A5914C1755}" type="presOf" srcId="{0A993538-9DD2-419C-826C-83FEFC628594}" destId="{804D66A1-D075-4C63-AB6B-4120520251B6}" srcOrd="0" destOrd="0" presId="urn:microsoft.com/office/officeart/2011/layout/HexagonRadial"/>
    <dgm:cxn modelId="{2C69014D-B6B7-4D6A-9BDF-D5D70C7BAED8}" type="presParOf" srcId="{804D66A1-D075-4C63-AB6B-4120520251B6}" destId="{5610AFC5-A78D-46CC-9033-D850A0CCA750}" srcOrd="0" destOrd="0" presId="urn:microsoft.com/office/officeart/2011/layout/HexagonRadial"/>
    <dgm:cxn modelId="{B5146ACE-E23A-415C-B069-9538BDF635DF}" type="presParOf" srcId="{804D66A1-D075-4C63-AB6B-4120520251B6}" destId="{39ECE2BC-B974-4B05-8A9B-3D98F64B9AE6}" srcOrd="1" destOrd="0" presId="urn:microsoft.com/office/officeart/2011/layout/HexagonRadial"/>
    <dgm:cxn modelId="{4E1B7471-F7C9-4F89-B3E0-FF9E6226C9C3}" type="presParOf" srcId="{39ECE2BC-B974-4B05-8A9B-3D98F64B9AE6}" destId="{C83213AF-6BE3-45A6-B43D-CFA118285009}" srcOrd="0" destOrd="0" presId="urn:microsoft.com/office/officeart/2011/layout/HexagonRadial"/>
    <dgm:cxn modelId="{57177A69-2BC9-4757-9631-08C0C1DE40EF}" type="presParOf" srcId="{804D66A1-D075-4C63-AB6B-4120520251B6}" destId="{E36F1F7C-81FD-44E9-ADF4-13EC5AD27619}" srcOrd="2" destOrd="0" presId="urn:microsoft.com/office/officeart/2011/layout/HexagonRadial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/>
            <a:t>Poder Público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 custLinFactNeighborX="2738" custLinFactNeighborY="-3041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864640B-C353-4314-BD65-BB37425AED2C}" type="pres">
      <dgm:prSet presAssocID="{761697AA-72D1-402E-A35B-105EEB50E36F}" presName="Accent1" presStyleCnt="0"/>
      <dgm:spPr/>
    </dgm:pt>
    <dgm:pt modelId="{73786E90-FF61-4A28-AFD6-7852D833320F}" type="pres">
      <dgm:prSet presAssocID="{761697AA-72D1-402E-A35B-105EEB50E36F}" presName="Accent" presStyleLbl="bgShp" presStyleIdx="0" presStyleCnt="1" custLinFactNeighborX="28451" custLinFactNeighborY="76982"/>
      <dgm:spPr/>
    </dgm:pt>
    <dgm:pt modelId="{73DBF473-06E3-4E45-A1C9-97C6E2C7889E}" type="pres">
      <dgm:prSet presAssocID="{761697AA-72D1-402E-A35B-105EEB50E36F}" presName="Child1" presStyleLbl="node1" presStyleIdx="0" presStyleCnt="1" custLinFactNeighborX="22330" custLinFactNeighborY="-1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8B8787-0480-44DF-A527-5D6733E80298}" type="presOf" srcId="{761697AA-72D1-402E-A35B-105EEB50E36F}" destId="{73DBF473-06E3-4E45-A1C9-97C6E2C7889E}" srcOrd="0" destOrd="0" presId="urn:microsoft.com/office/officeart/2011/layout/HexagonRadial"/>
    <dgm:cxn modelId="{3FF98A88-C37C-4413-8D41-ED1BB8B37B76}" type="presOf" srcId="{E49A3DA3-F70A-4FCB-A9CC-E8E4ACA65B43}" destId="{5610AFC5-A78D-46CC-9033-D850A0CCA750}" srcOrd="0" destOrd="0" presId="urn:microsoft.com/office/officeart/2011/layout/HexagonRadial"/>
    <dgm:cxn modelId="{F10375EA-82CE-4977-AFF6-C094DCC2F712}" srcId="{E49A3DA3-F70A-4FCB-A9CC-E8E4ACA65B43}" destId="{761697AA-72D1-402E-A35B-105EEB50E36F}" srcOrd="0" destOrd="0" parTransId="{3074E3A4-88A0-4F34-97DC-16B2065FE105}" sibTransId="{560F1C9A-ACCE-4850-931F-45699DE21663}"/>
    <dgm:cxn modelId="{DD389B8E-D116-483F-BE9B-CEB10626E20C}" type="presOf" srcId="{0A993538-9DD2-419C-826C-83FEFC628594}" destId="{804D66A1-D075-4C63-AB6B-4120520251B6}" srcOrd="0" destOrd="0" presId="urn:microsoft.com/office/officeart/2011/layout/HexagonRadial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EF9024A5-41DC-46FD-90A4-6C7DBF41BA63}" type="presParOf" srcId="{804D66A1-D075-4C63-AB6B-4120520251B6}" destId="{5610AFC5-A78D-46CC-9033-D850A0CCA750}" srcOrd="0" destOrd="0" presId="urn:microsoft.com/office/officeart/2011/layout/HexagonRadial"/>
    <dgm:cxn modelId="{7540EBDF-73F4-4BB9-B665-44012A65133D}" type="presParOf" srcId="{804D66A1-D075-4C63-AB6B-4120520251B6}" destId="{1864640B-C353-4314-BD65-BB37425AED2C}" srcOrd="1" destOrd="0" presId="urn:microsoft.com/office/officeart/2011/layout/HexagonRadial"/>
    <dgm:cxn modelId="{985F5730-4BBF-4DAC-8425-C322B2888BFE}" type="presParOf" srcId="{1864640B-C353-4314-BD65-BB37425AED2C}" destId="{73786E90-FF61-4A28-AFD6-7852D833320F}" srcOrd="0" destOrd="0" presId="urn:microsoft.com/office/officeart/2011/layout/HexagonRadial"/>
    <dgm:cxn modelId="{1D4CC766-E249-4E25-B401-348206A36C76}" type="presParOf" srcId="{804D66A1-D075-4C63-AB6B-4120520251B6}" destId="{73DBF473-06E3-4E45-A1C9-97C6E2C7889E}" srcOrd="2" destOrd="0" presId="urn:microsoft.com/office/officeart/2011/layout/HexagonRadial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800" dirty="0" smtClean="0"/>
            <a:t>INVESTIDORES</a:t>
          </a:r>
          <a:endParaRPr lang="pt-BR" sz="2800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 custLinFactNeighborX="8213" custLinFactNeighborY="-31994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864640B-C353-4314-BD65-BB37425AED2C}" type="pres">
      <dgm:prSet presAssocID="{761697AA-72D1-402E-A35B-105EEB50E36F}" presName="Accent1" presStyleCnt="0"/>
      <dgm:spPr/>
    </dgm:pt>
    <dgm:pt modelId="{73786E90-FF61-4A28-AFD6-7852D833320F}" type="pres">
      <dgm:prSet presAssocID="{761697AA-72D1-402E-A35B-105EEB50E36F}" presName="Accent" presStyleLbl="bgShp" presStyleIdx="0" presStyleCnt="1" custLinFactNeighborX="28451" custLinFactNeighborY="76982"/>
      <dgm:spPr/>
    </dgm:pt>
    <dgm:pt modelId="{73DBF473-06E3-4E45-A1C9-97C6E2C7889E}" type="pres">
      <dgm:prSet presAssocID="{761697AA-72D1-402E-A35B-105EEB50E36F}" presName="Child1" presStyleLbl="node1" presStyleIdx="0" presStyleCnt="1" custLinFactNeighborX="62684" custLinFactNeighborY="14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377B0D13-5F69-44C5-8252-D5BE89D68201}" type="presOf" srcId="{0A993538-9DD2-419C-826C-83FEFC628594}" destId="{804D66A1-D075-4C63-AB6B-4120520251B6}" srcOrd="0" destOrd="0" presId="urn:microsoft.com/office/officeart/2011/layout/HexagonRadial"/>
    <dgm:cxn modelId="{7F75E171-D451-4EF4-8839-FBD397B0065B}" type="presOf" srcId="{761697AA-72D1-402E-A35B-105EEB50E36F}" destId="{73DBF473-06E3-4E45-A1C9-97C6E2C7889E}" srcOrd="0" destOrd="0" presId="urn:microsoft.com/office/officeart/2011/layout/HexagonRadial"/>
    <dgm:cxn modelId="{F10375EA-82CE-4977-AFF6-C094DCC2F712}" srcId="{E49A3DA3-F70A-4FCB-A9CC-E8E4ACA65B43}" destId="{761697AA-72D1-402E-A35B-105EEB50E36F}" srcOrd="0" destOrd="0" parTransId="{3074E3A4-88A0-4F34-97DC-16B2065FE105}" sibTransId="{560F1C9A-ACCE-4850-931F-45699DE21663}"/>
    <dgm:cxn modelId="{4AD595B1-3A45-4C0C-BCE3-DA87929BB019}" type="presOf" srcId="{E49A3DA3-F70A-4FCB-A9CC-E8E4ACA65B43}" destId="{5610AFC5-A78D-46CC-9033-D850A0CCA750}" srcOrd="0" destOrd="0" presId="urn:microsoft.com/office/officeart/2011/layout/HexagonRadial"/>
    <dgm:cxn modelId="{03A2EAE3-8CBA-4C4B-882D-4DAD47FEEB3A}" type="presParOf" srcId="{804D66A1-D075-4C63-AB6B-4120520251B6}" destId="{5610AFC5-A78D-46CC-9033-D850A0CCA750}" srcOrd="0" destOrd="0" presId="urn:microsoft.com/office/officeart/2011/layout/HexagonRadial"/>
    <dgm:cxn modelId="{8893C4FE-DEE3-4CEF-8A0E-6B0E6D8FCB95}" type="presParOf" srcId="{804D66A1-D075-4C63-AB6B-4120520251B6}" destId="{1864640B-C353-4314-BD65-BB37425AED2C}" srcOrd="1" destOrd="0" presId="urn:microsoft.com/office/officeart/2011/layout/HexagonRadial"/>
    <dgm:cxn modelId="{5D8D4BAE-CD7E-4867-815A-94ED837513ED}" type="presParOf" srcId="{1864640B-C353-4314-BD65-BB37425AED2C}" destId="{73786E90-FF61-4A28-AFD6-7852D833320F}" srcOrd="0" destOrd="0" presId="urn:microsoft.com/office/officeart/2011/layout/HexagonRadial"/>
    <dgm:cxn modelId="{E7B6D865-8FC2-49BC-A74C-9CC2140EF55E}" type="presParOf" srcId="{804D66A1-D075-4C63-AB6B-4120520251B6}" destId="{73DBF473-06E3-4E45-A1C9-97C6E2C7889E}" srcOrd="2" destOrd="0" presId="urn:microsoft.com/office/officeart/2011/layout/HexagonRadial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CONSTRUTOR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 custLinFactNeighborX="2738" custLinFactNeighborY="-3041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864640B-C353-4314-BD65-BB37425AED2C}" type="pres">
      <dgm:prSet presAssocID="{761697AA-72D1-402E-A35B-105EEB50E36F}" presName="Accent1" presStyleCnt="0"/>
      <dgm:spPr/>
    </dgm:pt>
    <dgm:pt modelId="{73786E90-FF61-4A28-AFD6-7852D833320F}" type="pres">
      <dgm:prSet presAssocID="{761697AA-72D1-402E-A35B-105EEB50E36F}" presName="Accent" presStyleLbl="bgShp" presStyleIdx="0" presStyleCnt="1" custLinFactNeighborX="28451" custLinFactNeighborY="76982"/>
      <dgm:spPr/>
    </dgm:pt>
    <dgm:pt modelId="{73DBF473-06E3-4E45-A1C9-97C6E2C7889E}" type="pres">
      <dgm:prSet presAssocID="{761697AA-72D1-402E-A35B-105EEB50E36F}" presName="Child1" presStyleLbl="node1" presStyleIdx="0" presStyleCnt="1" custLinFactNeighborX="22330" custLinFactNeighborY="-1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973672-6DA1-4DB8-B86E-6C531BA301EC}" type="presOf" srcId="{E49A3DA3-F70A-4FCB-A9CC-E8E4ACA65B43}" destId="{5610AFC5-A78D-46CC-9033-D850A0CCA750}" srcOrd="0" destOrd="0" presId="urn:microsoft.com/office/officeart/2011/layout/HexagonRadial"/>
    <dgm:cxn modelId="{F10375EA-82CE-4977-AFF6-C094DCC2F712}" srcId="{E49A3DA3-F70A-4FCB-A9CC-E8E4ACA65B43}" destId="{761697AA-72D1-402E-A35B-105EEB50E36F}" srcOrd="0" destOrd="0" parTransId="{3074E3A4-88A0-4F34-97DC-16B2065FE105}" sibTransId="{560F1C9A-ACCE-4850-931F-45699DE21663}"/>
    <dgm:cxn modelId="{178C5D82-94FE-4AEA-A758-68E2B8573387}" type="presOf" srcId="{761697AA-72D1-402E-A35B-105EEB50E36F}" destId="{73DBF473-06E3-4E45-A1C9-97C6E2C7889E}" srcOrd="0" destOrd="0" presId="urn:microsoft.com/office/officeart/2011/layout/HexagonRadial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E1675B6B-4767-4FDC-9367-12260AED84DF}" type="presOf" srcId="{0A993538-9DD2-419C-826C-83FEFC628594}" destId="{804D66A1-D075-4C63-AB6B-4120520251B6}" srcOrd="0" destOrd="0" presId="urn:microsoft.com/office/officeart/2011/layout/HexagonRadial"/>
    <dgm:cxn modelId="{F807AE16-9488-4007-9E02-D08C39239431}" type="presParOf" srcId="{804D66A1-D075-4C63-AB6B-4120520251B6}" destId="{5610AFC5-A78D-46CC-9033-D850A0CCA750}" srcOrd="0" destOrd="0" presId="urn:microsoft.com/office/officeart/2011/layout/HexagonRadial"/>
    <dgm:cxn modelId="{30D3909A-052F-427F-9B1B-7CA6D591A4EC}" type="presParOf" srcId="{804D66A1-D075-4C63-AB6B-4120520251B6}" destId="{1864640B-C353-4314-BD65-BB37425AED2C}" srcOrd="1" destOrd="0" presId="urn:microsoft.com/office/officeart/2011/layout/HexagonRadial"/>
    <dgm:cxn modelId="{3FF1B552-B509-40B2-A354-4324E8921787}" type="presParOf" srcId="{1864640B-C353-4314-BD65-BB37425AED2C}" destId="{73786E90-FF61-4A28-AFD6-7852D833320F}" srcOrd="0" destOrd="0" presId="urn:microsoft.com/office/officeart/2011/layout/HexagonRadial"/>
    <dgm:cxn modelId="{B6252EEC-FA57-41B8-87EC-39DDC06B0CF9}" type="presParOf" srcId="{804D66A1-D075-4C63-AB6B-4120520251B6}" destId="{73DBF473-06E3-4E45-A1C9-97C6E2C7889E}" srcOrd="2" destOrd="0" presId="urn:microsoft.com/office/officeart/2011/layout/HexagonRadial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 smtClean="0"/>
            <a:t>CONSUMIDOR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 custLinFactNeighborX="2738" custLinFactNeighborY="-3041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864640B-C353-4314-BD65-BB37425AED2C}" type="pres">
      <dgm:prSet presAssocID="{761697AA-72D1-402E-A35B-105EEB50E36F}" presName="Accent1" presStyleCnt="0"/>
      <dgm:spPr/>
    </dgm:pt>
    <dgm:pt modelId="{73786E90-FF61-4A28-AFD6-7852D833320F}" type="pres">
      <dgm:prSet presAssocID="{761697AA-72D1-402E-A35B-105EEB50E36F}" presName="Accent" presStyleLbl="bgShp" presStyleIdx="0" presStyleCnt="1" custLinFactNeighborX="28451" custLinFactNeighborY="76982"/>
      <dgm:spPr/>
    </dgm:pt>
    <dgm:pt modelId="{73DBF473-06E3-4E45-A1C9-97C6E2C7889E}" type="pres">
      <dgm:prSet presAssocID="{761697AA-72D1-402E-A35B-105EEB50E36F}" presName="Child1" presStyleLbl="node1" presStyleIdx="0" presStyleCnt="1" custLinFactNeighborX="22330" custLinFactNeighborY="-1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4BF708-A3A1-46D6-A8DB-B06947236F86}" type="presOf" srcId="{0A993538-9DD2-419C-826C-83FEFC628594}" destId="{804D66A1-D075-4C63-AB6B-4120520251B6}" srcOrd="0" destOrd="0" presId="urn:microsoft.com/office/officeart/2011/layout/HexagonRadial"/>
    <dgm:cxn modelId="{F977D18D-5F7B-4952-B03E-9FDE92CC740F}" type="presOf" srcId="{E49A3DA3-F70A-4FCB-A9CC-E8E4ACA65B43}" destId="{5610AFC5-A78D-46CC-9033-D850A0CCA750}" srcOrd="0" destOrd="0" presId="urn:microsoft.com/office/officeart/2011/layout/HexagonRadial"/>
    <dgm:cxn modelId="{F10375EA-82CE-4977-AFF6-C094DCC2F712}" srcId="{E49A3DA3-F70A-4FCB-A9CC-E8E4ACA65B43}" destId="{761697AA-72D1-402E-A35B-105EEB50E36F}" srcOrd="0" destOrd="0" parTransId="{3074E3A4-88A0-4F34-97DC-16B2065FE105}" sibTransId="{560F1C9A-ACCE-4850-931F-45699DE21663}"/>
    <dgm:cxn modelId="{1CD0D84D-C57A-46C6-B0D1-3C787640CE39}" type="presOf" srcId="{761697AA-72D1-402E-A35B-105EEB50E36F}" destId="{73DBF473-06E3-4E45-A1C9-97C6E2C7889E}" srcOrd="0" destOrd="0" presId="urn:microsoft.com/office/officeart/2011/layout/HexagonRadial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2CDB32A0-E6A2-4C79-842F-50C26282CE7F}" type="presParOf" srcId="{804D66A1-D075-4C63-AB6B-4120520251B6}" destId="{5610AFC5-A78D-46CC-9033-D850A0CCA750}" srcOrd="0" destOrd="0" presId="urn:microsoft.com/office/officeart/2011/layout/HexagonRadial"/>
    <dgm:cxn modelId="{EAFDBF0F-7E84-40CD-9109-B814FDC7370A}" type="presParOf" srcId="{804D66A1-D075-4C63-AB6B-4120520251B6}" destId="{1864640B-C353-4314-BD65-BB37425AED2C}" srcOrd="1" destOrd="0" presId="urn:microsoft.com/office/officeart/2011/layout/HexagonRadial"/>
    <dgm:cxn modelId="{EA036D64-22F4-4A1E-86A4-89BD1EC6E481}" type="presParOf" srcId="{1864640B-C353-4314-BD65-BB37425AED2C}" destId="{73786E90-FF61-4A28-AFD6-7852D833320F}" srcOrd="0" destOrd="0" presId="urn:microsoft.com/office/officeart/2011/layout/HexagonRadial"/>
    <dgm:cxn modelId="{5E34B78E-F250-43E2-B5AA-4BB66E191040}" type="presParOf" srcId="{804D66A1-D075-4C63-AB6B-4120520251B6}" destId="{73DBF473-06E3-4E45-A1C9-97C6E2C7889E}" srcOrd="2" destOrd="0" presId="urn:microsoft.com/office/officeart/2011/layout/HexagonRadial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2056274-26E8-49A7-B701-E7A080E50B3E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684573F-859D-47A0-A5F8-3969A835EB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553C492-A54A-46F0-A735-6F51905ABC93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30DD52D-CCC9-49EC-BDF8-5714D1CC91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5C5437-3775-4EC4-8BDE-875B9D58B079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7D604-1D1D-4D40-9E96-B8F5D429807A}" type="slidenum">
              <a:rPr lang="pt-BR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7D604-1D1D-4D40-9E96-B8F5D429807A}" type="slidenum">
              <a:rPr lang="pt-BR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7D604-1D1D-4D40-9E96-B8F5D429807A}" type="slidenum">
              <a:rPr lang="pt-BR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7D604-1D1D-4D40-9E96-B8F5D429807A}" type="slidenum">
              <a:rPr lang="pt-BR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7D604-1D1D-4D40-9E96-B8F5D429807A}" type="slidenum">
              <a:rPr lang="pt-BR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7D604-1D1D-4D40-9E96-B8F5D429807A}" type="slidenum">
              <a:rPr lang="pt-BR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1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9A72A7-1E6B-4C2D-9983-1DABA48A6618}" type="slidenum">
              <a:rPr lang="pt-BR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2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EC8FB-8C4B-4F96-B074-EADD168DF1CE}" type="slidenum">
              <a:rPr lang="pt-BR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2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EC8FB-8C4B-4F96-B074-EADD168DF1CE}" type="slidenum">
              <a:rPr lang="pt-BR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435AA7-5442-4F2F-BE80-455CC9DA6657}" type="slidenum">
              <a:rPr lang="pt-BR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61414-A494-4192-BFEE-ED1E1AC1D1DB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4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B045C-CB69-47A9-93A0-7442A3D2B23D}" type="slidenum">
              <a:rPr lang="pt-BR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5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877FED-7C9D-4EFB-A113-CC1696058A2E}" type="slidenum">
              <a:rPr lang="pt-BR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6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60CD9-D11C-487B-B0D0-EB05B575B0C7}" type="slidenum">
              <a:rPr lang="pt-BR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7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3E4330-22E2-450D-8ED0-A7579AE5E057}" type="slidenum">
              <a:rPr lang="pt-BR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8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E5A317-9843-4536-A592-B45C14B71F5E}" type="slidenum">
              <a:rPr lang="pt-BR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C120B5-F40F-4F8E-A8B4-131B06CCA500}" type="slidenum">
              <a:rPr lang="pt-BR">
                <a:solidFill>
                  <a:srgbClr val="000000"/>
                </a:solidFill>
              </a:rPr>
              <a:pPr/>
              <a:t>46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59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51B21-3DE4-4EF2-B450-9AF122F3272A}" type="slidenum">
              <a:rPr lang="pt-BR">
                <a:solidFill>
                  <a:srgbClr val="000000"/>
                </a:solidFill>
              </a:rPr>
              <a:pPr/>
              <a:t>47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60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698EB0-2C8E-4DAC-B727-E37B9063055A}" type="slidenum">
              <a:rPr lang="pt-BR">
                <a:solidFill>
                  <a:srgbClr val="000000"/>
                </a:solidFill>
              </a:rPr>
              <a:pPr/>
              <a:t>48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61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443D95-62F2-4477-B04E-FAE7B7B3AADB}" type="slidenum">
              <a:rPr lang="pt-BR">
                <a:solidFill>
                  <a:srgbClr val="000000"/>
                </a:solidFill>
              </a:rPr>
              <a:pPr/>
              <a:t>49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62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69FE6-0929-4E2F-AF95-F839E83AD141}" type="slidenum">
              <a:rPr lang="pt-BR">
                <a:solidFill>
                  <a:srgbClr val="000000"/>
                </a:solidFill>
              </a:rPr>
              <a:pPr/>
              <a:t>50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63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33D156-54BD-45B2-8210-CF1145B4C901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64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972784-E8CA-4D39-8B09-0B7A57A9AF84}" type="slidenum">
              <a:rPr lang="pt-BR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65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65E52-C39A-4BC7-AC87-6BEB484679E2}" type="slidenum">
              <a:rPr lang="pt-BR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66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4041AD-0864-4E24-B783-86DD43929DBB}" type="slidenum">
              <a:rPr lang="pt-BR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6F9D19-823D-4BA3-A4A1-A1E46C4016C1}" type="slidenum">
              <a:rPr lang="pt-BR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68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E4092B-C46F-4429-9AAD-E63F1320F8D2}" type="slidenum">
              <a:rPr lang="pt-BR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69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DB15FF-02FA-49A6-8394-B070AEFE7425}" type="slidenum">
              <a:rPr lang="pt-BR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1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393F90-9937-4759-BD02-8924A512C20B}" type="slidenum">
              <a:rPr lang="pt-BR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2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D43C3-FAC2-46C2-9FD0-0E9D41D93A68}" type="slidenum">
              <a:rPr lang="pt-BR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C094FA-9D97-4E99-B5A1-F833F89B9E70}" type="slidenum">
              <a:rPr lang="pt-BR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08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C0980-6F87-45D9-BBB1-B8FB910E0C8F}" type="slidenum">
              <a:rPr lang="pt-BR"/>
              <a:pPr/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4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71226-5670-4ACD-BA16-2348CF7CBB87}" type="slidenum">
              <a:rPr lang="pt-BR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7D604-1D1D-4D40-9E96-B8F5D429807A}" type="slidenum">
              <a:rPr lang="pt-BR"/>
              <a:pPr/>
              <a:t>75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0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B37238-9CBC-47EB-A6AF-6A32B8182897}" type="slidenum">
              <a:rPr lang="pt-BR"/>
              <a:pPr/>
              <a:t>78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5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FAF73-909A-4CBB-8F65-3DDFEAEB5EA0}" type="slidenum">
              <a:rPr lang="pt-BR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6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96FA3-CD60-44FD-9469-56E94F6ECD4A}" type="slidenum">
              <a:rPr lang="pt-BR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7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9BC128-7D08-4E10-9908-B5D3E96567CF}" type="slidenum">
              <a:rPr lang="pt-BR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8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2E1888-374D-4AE9-B201-193EFF59173A}" type="slidenum">
              <a:rPr lang="pt-BR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7D604-1D1D-4D40-9E96-B8F5D429807A}" type="slidenum">
              <a:rPr lang="pt-BR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0F6EC087-28A1-41B2-8B88-EB1940CDB1E4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0707CC8D-503C-4304-AEA7-063C22F47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0EBFA32-CF71-4B84-AC76-D738DCEF072C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B12DA67-F1DE-419C-8FBC-3183DACA1C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8C84B9D-29E7-4529-99F3-E4E662AB02F9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635F36E-C19E-4C10-8CEA-3D41DE745C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22899BF-5D42-4003-945A-CD4FAC63043F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75AE5A3-EC16-4A68-BE96-5C42C5647B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F3682BAA-E5FD-43BC-AE47-F8AEAF616658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B07BEC33-C97D-45C0-80C3-A30014201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FBB9977-D33F-4195-95DD-D07FB2B64D90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3324899-7DB8-437C-B810-EA3B1F4D48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4DFB6C6-871F-43F5-9233-57327AD9D49E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7FA1011-DD2B-40ED-86CA-87DF989FF7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A178911-F066-4F76-AB0F-3C617CFD3BCD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6D938BA-F3D7-458B-86A7-964D564032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817D16D-402E-4448-A192-7F7AD1AC9E00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F4E87AF-69DF-450C-9C6C-8C72F828AA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004635F-D3F5-46F1-882C-23BE7263FDD1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D0413F4-D143-40E5-905B-DB91DDE98A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16ADD6D-C72A-46C4-99A2-64D4510FEEC5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7C91CE5-5D32-45FE-B837-68924F049F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rizon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fld id="{A7657C04-2B7D-4D07-A5FA-0831775F1B1B}" type="datetimeFigureOut">
              <a:rPr lang="pt-BR"/>
              <a:pPr>
                <a:defRPr/>
              </a:pPr>
              <a:t>10/11/2014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fld id="{5B7FB205-9483-4C4B-994A-B2F4E5520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ítulo 2"/>
          <p:cNvSpPr>
            <a:spLocks noGrp="1"/>
          </p:cNvSpPr>
          <p:nvPr>
            <p:ph type="subTitle" idx="1"/>
          </p:nvPr>
        </p:nvSpPr>
        <p:spPr>
          <a:xfrm>
            <a:off x="215900" y="184150"/>
            <a:ext cx="8748713" cy="634047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47500" lnSpcReduction="20000"/>
          </a:bodyPr>
          <a:lstStyle/>
          <a:p>
            <a:pPr fontAlgn="auto">
              <a:defRPr/>
            </a:pPr>
            <a:endParaRPr lang="pt-B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r>
              <a:rPr lang="pt-BR" sz="10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Incorporação Imobiliária </a:t>
            </a:r>
          </a:p>
          <a:p>
            <a:pPr fontAlgn="auto">
              <a:defRPr/>
            </a:pP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r>
              <a:rPr lang="pt-BR" sz="7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 algumas questões atuais...</a:t>
            </a:r>
          </a:p>
          <a:p>
            <a:pPr fontAlgn="auto">
              <a:defRPr/>
            </a:pPr>
            <a:endParaRPr lang="pt-BR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4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5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04664"/>
            <a:ext cx="903649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QUALIFICAÇÃO</a:t>
            </a:r>
          </a:p>
          <a:p>
            <a:pPr algn="ctr" eaLnBrk="1" hangingPunct="1">
              <a:defRPr/>
            </a:pPr>
            <a:r>
              <a:rPr lang="pt-BR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DOS NEGÓCIOS</a:t>
            </a:r>
          </a:p>
        </p:txBody>
      </p:sp>
      <p:sp>
        <p:nvSpPr>
          <p:cNvPr id="29699" name="CaixaDeTexto 1"/>
          <p:cNvSpPr txBox="1">
            <a:spLocks noChangeArrowheads="1"/>
          </p:cNvSpPr>
          <p:nvPr/>
        </p:nvSpPr>
        <p:spPr bwMode="auto">
          <a:xfrm>
            <a:off x="250825" y="3860800"/>
            <a:ext cx="5905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800">
                <a:solidFill>
                  <a:srgbClr val="FFC000"/>
                </a:solidFill>
              </a:rPr>
              <a:t>JURÍDICA</a:t>
            </a:r>
          </a:p>
          <a:p>
            <a:pPr eaLnBrk="1" hangingPunct="1"/>
            <a:endParaRPr lang="pt-BR" altLang="pt-BR" sz="2800">
              <a:solidFill>
                <a:srgbClr val="FFC000"/>
              </a:solidFill>
            </a:endParaRPr>
          </a:p>
          <a:p>
            <a:pPr eaLnBrk="1" hangingPunct="1"/>
            <a:r>
              <a:rPr lang="pt-BR" altLang="pt-BR" sz="2800">
                <a:solidFill>
                  <a:srgbClr val="FFC000"/>
                </a:solidFill>
              </a:rPr>
              <a:t>ECONÔMICA</a:t>
            </a:r>
          </a:p>
          <a:p>
            <a:pPr eaLnBrk="1" hangingPunct="1"/>
            <a:r>
              <a:rPr lang="pt-BR" altLang="pt-BR" sz="2800">
                <a:solidFill>
                  <a:srgbClr val="FFC000"/>
                </a:solidFill>
              </a:rPr>
              <a:t>				</a:t>
            </a:r>
          </a:p>
          <a:p>
            <a:pPr eaLnBrk="1" hangingPunct="1"/>
            <a:r>
              <a:rPr lang="pt-BR" altLang="pt-BR" sz="2800">
                <a:solidFill>
                  <a:srgbClr val="FFC000"/>
                </a:solidFill>
              </a:rPr>
              <a:t>SOCIAL</a:t>
            </a:r>
          </a:p>
          <a:p>
            <a:pPr eaLnBrk="1" hangingPunct="1"/>
            <a:endParaRPr lang="pt-BR" altLang="pt-BR"/>
          </a:p>
        </p:txBody>
      </p:sp>
      <p:sp>
        <p:nvSpPr>
          <p:cNvPr id="3" name="Seta para a direita listrada 2"/>
          <p:cNvSpPr/>
          <p:nvPr/>
        </p:nvSpPr>
        <p:spPr>
          <a:xfrm>
            <a:off x="2987675" y="4672013"/>
            <a:ext cx="1368425" cy="57626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9701" name="CaixaDeTexto 3"/>
          <p:cNvSpPr txBox="1">
            <a:spLocks noChangeArrowheads="1"/>
          </p:cNvSpPr>
          <p:nvPr/>
        </p:nvSpPr>
        <p:spPr bwMode="auto">
          <a:xfrm>
            <a:off x="4500563" y="4540250"/>
            <a:ext cx="4535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4000">
                <a:solidFill>
                  <a:srgbClr val="FFC000"/>
                </a:solidFill>
              </a:rPr>
              <a:t>SUSTENTABILIDADE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38" y="3643313"/>
            <a:ext cx="8077200" cy="1673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6000" dirty="0" smtClean="0">
                <a:solidFill>
                  <a:srgbClr val="FFC000"/>
                </a:solidFill>
              </a:rPr>
              <a:t>SUSTENTABILIDADE</a:t>
            </a:r>
            <a:endParaRPr lang="pt-BR" sz="6000" dirty="0">
              <a:solidFill>
                <a:srgbClr val="FFC000"/>
              </a:solidFill>
            </a:endParaRPr>
          </a:p>
        </p:txBody>
      </p:sp>
      <p:pic>
        <p:nvPicPr>
          <p:cNvPr id="31747" name="Picture 4" descr="http://photos2.fotosearch.com/bthumb/ISP/ISP193/ispc093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714375"/>
            <a:ext cx="29337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://photos1.fotosearch.com/bthumb/AKS/AKS006/409IB_AJ0021_002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785813"/>
            <a:ext cx="3000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84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defRPr/>
            </a:pPr>
            <a:endParaRPr lang="pt-BR"/>
          </a:p>
        </p:txBody>
      </p:sp>
      <p:pic>
        <p:nvPicPr>
          <p:cNvPr id="20486" name="Picture 1" descr="http://www.ademi.org.br/admin/BancoDeImagens/Unidades%20Lan%C3%A7adas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altLang="pt-BR" sz="1200" b="1" i="1">
                <a:latin typeface="Arial" pitchFamily="34" charset="0"/>
              </a:rPr>
              <a:t>Unidades lançadas por finalidade</a:t>
            </a:r>
            <a:endParaRPr lang="pt-BR" altLang="pt-BR" sz="1200" b="1">
              <a:latin typeface="Arial" pitchFamily="34" charset="0"/>
            </a:endParaRPr>
          </a:p>
          <a:p>
            <a:pPr eaLnBrk="0" hangingPunct="0"/>
            <a:endParaRPr lang="pt-BR" altLang="pt-BR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08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defRPr/>
            </a:pPr>
            <a:endParaRPr lang="pt-BR"/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altLang="pt-BR" sz="1600" b="1">
                <a:latin typeface="Arial" pitchFamily="34" charset="0"/>
              </a:rPr>
              <a:t>  </a:t>
            </a:r>
            <a:r>
              <a:rPr lang="pt-BR" altLang="pt-BR" sz="13200" b="1">
                <a:latin typeface="Arial" pitchFamily="34" charset="0"/>
              </a:rPr>
              <a:t/>
            </a:r>
            <a:br>
              <a:rPr lang="pt-BR" altLang="pt-BR" sz="13200" b="1">
                <a:latin typeface="Arial" pitchFamily="34" charset="0"/>
              </a:rPr>
            </a:br>
            <a:endParaRPr lang="pt-BR" altLang="pt-BR" sz="1600" b="1">
              <a:latin typeface="Arial" pitchFamily="34" charset="0"/>
            </a:endParaRPr>
          </a:p>
          <a:p>
            <a:pPr eaLnBrk="0" hangingPunct="0"/>
            <a:r>
              <a:rPr lang="pt-BR" altLang="pt-BR" sz="1200" b="1" i="1">
                <a:latin typeface="Arial" pitchFamily="34" charset="0"/>
              </a:rPr>
              <a:t>Valor Geral Lançado - VGL (em bilhões)</a:t>
            </a:r>
            <a:endParaRPr lang="pt-BR" altLang="pt-BR" sz="1200" b="1">
              <a:latin typeface="Arial" pitchFamily="34" charset="0"/>
            </a:endParaRPr>
          </a:p>
          <a:p>
            <a:pPr eaLnBrk="0" hangingPunct="0"/>
            <a:endParaRPr lang="pt-BR" altLang="pt-BR" sz="1600" b="1">
              <a:latin typeface="Arial" pitchFamily="34" charset="0"/>
            </a:endParaRPr>
          </a:p>
        </p:txBody>
      </p:sp>
      <p:pic>
        <p:nvPicPr>
          <p:cNvPr id="21511" name="Picture 2" descr="http://www.ademi.org.br/admin/BancoDeImagens/Unidades%20Lan%C3%A7adas%20por%20finalidade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84150"/>
            <a:ext cx="88868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2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defRPr/>
            </a:pPr>
            <a:endParaRPr lang="pt-BR"/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altLang="pt-BR">
                <a:latin typeface="Arial" pitchFamily="34" charset="0"/>
              </a:rPr>
              <a:t>  </a:t>
            </a:r>
            <a:r>
              <a:rPr lang="pt-BR" altLang="pt-BR" sz="14500">
                <a:latin typeface="Arial" pitchFamily="34" charset="0"/>
              </a:rPr>
              <a:t> </a:t>
            </a:r>
            <a:endParaRPr lang="pt-BR" altLang="pt-BR">
              <a:latin typeface="Arial" pitchFamily="34" charset="0"/>
            </a:endParaRPr>
          </a:p>
          <a:p>
            <a:pPr eaLnBrk="0" hangingPunct="0"/>
            <a:r>
              <a:rPr lang="pt-BR" altLang="pt-BR" sz="1200" b="1" i="1">
                <a:latin typeface="Arial" pitchFamily="34" charset="0"/>
              </a:rPr>
              <a:t>Total de M² Lançado - Em milhões</a:t>
            </a:r>
            <a:endParaRPr lang="pt-BR" altLang="pt-BR" sz="1200" b="1">
              <a:latin typeface="Arial" pitchFamily="34" charset="0"/>
            </a:endParaRPr>
          </a:p>
          <a:p>
            <a:pPr eaLnBrk="0" hangingPunct="0"/>
            <a:endParaRPr lang="pt-BR" altLang="pt-BR">
              <a:latin typeface="Arial" pitchFamily="34" charset="0"/>
            </a:endParaRPr>
          </a:p>
        </p:txBody>
      </p:sp>
      <p:pic>
        <p:nvPicPr>
          <p:cNvPr id="22535" name="Picture 2" descr="http://www.ademi.org.br/admin/BancoDeImagens/V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57200"/>
            <a:ext cx="84978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6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defRPr/>
            </a:pPr>
            <a:endParaRPr lang="pt-BR"/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altLang="pt-BR">
                <a:latin typeface="Arial" pitchFamily="34" charset="0"/>
              </a:rPr>
              <a:t>  </a:t>
            </a:r>
            <a:r>
              <a:rPr lang="pt-BR" altLang="pt-BR" sz="18100">
                <a:latin typeface="Arial" pitchFamily="34" charset="0"/>
              </a:rPr>
              <a:t> </a:t>
            </a:r>
            <a:endParaRPr lang="pt-BR" altLang="pt-BR">
              <a:latin typeface="Arial" pitchFamily="34" charset="0"/>
            </a:endParaRPr>
          </a:p>
          <a:p>
            <a:pPr eaLnBrk="0" hangingPunct="0"/>
            <a:r>
              <a:rPr lang="pt-BR" altLang="pt-BR" sz="1200" b="1" i="1">
                <a:latin typeface="Arial" pitchFamily="34" charset="0"/>
              </a:rPr>
              <a:t>10 bairros mais expressivos em lançamentos - Ranking</a:t>
            </a:r>
            <a:endParaRPr lang="pt-BR" altLang="pt-BR" sz="1200" b="1">
              <a:latin typeface="Arial" pitchFamily="34" charset="0"/>
            </a:endParaRPr>
          </a:p>
          <a:p>
            <a:pPr eaLnBrk="0" hangingPunct="0"/>
            <a:endParaRPr lang="pt-BR" altLang="pt-BR">
              <a:latin typeface="Arial" pitchFamily="34" charset="0"/>
            </a:endParaRPr>
          </a:p>
        </p:txBody>
      </p:sp>
      <p:pic>
        <p:nvPicPr>
          <p:cNvPr id="23559" name="Picture 2" descr="http://www.ademi.org.br/admin/BancoDeImagens/m%C2%B2%20lan%C3%A7ado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7200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80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87450" y="333375"/>
            <a:ext cx="6400800" cy="1752600"/>
          </a:xfrm>
        </p:spPr>
        <p:txBody>
          <a:bodyPr>
            <a:noAutofit/>
          </a:bodyPr>
          <a:lstStyle/>
          <a:p>
            <a:pPr fontAlgn="auto">
              <a:defRPr/>
            </a:pPr>
            <a:r>
              <a:rPr lang="pt-BR" sz="6000" dirty="0" smtClean="0"/>
              <a:t>Os bairros em que há mais negócios....</a:t>
            </a: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4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87450" y="333375"/>
            <a:ext cx="6400800" cy="1752600"/>
          </a:xfrm>
        </p:spPr>
        <p:txBody>
          <a:bodyPr>
            <a:noAutofit/>
          </a:bodyPr>
          <a:lstStyle/>
          <a:p>
            <a:pPr fontAlgn="auto">
              <a:defRPr/>
            </a:pPr>
            <a:endParaRPr lang="pt-BR" sz="6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5900" y="404813"/>
          <a:ext cx="8748587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779"/>
                <a:gridCol w="7476808"/>
              </a:tblGrid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28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defRPr/>
            </a:pPr>
            <a:endParaRPr lang="pt-BR"/>
          </a:p>
        </p:txBody>
      </p:sp>
      <p:pic>
        <p:nvPicPr>
          <p:cNvPr id="26630" name="Picture 2" descr="http://www.ademi.org.br/admin/BancoDeImagens/Image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82089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Subtítulo 2"/>
          <p:cNvSpPr>
            <a:spLocks noGrp="1"/>
          </p:cNvSpPr>
          <p:nvPr>
            <p:ph type="subTitle" idx="1"/>
          </p:nvPr>
        </p:nvSpPr>
        <p:spPr>
          <a:xfrm>
            <a:off x="215900" y="903288"/>
            <a:ext cx="8677275" cy="287972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defRPr/>
            </a:pPr>
            <a:r>
              <a:rPr lang="pt-BR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 ciclo da incorporação imobiliária</a:t>
            </a:r>
            <a:endParaRPr lang="pt-BR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9600" b="1" dirty="0" smtClean="0"/>
          </a:p>
        </p:txBody>
      </p:sp>
      <p:sp>
        <p:nvSpPr>
          <p:cNvPr id="35844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45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408" y="1628800"/>
            <a:ext cx="903649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dirty="0">
                <a:cs typeface="+mn-cs"/>
              </a:rPr>
              <a:t/>
            </a:r>
            <a:br>
              <a:rPr lang="pt-BR" sz="2800" dirty="0">
                <a:cs typeface="+mn-cs"/>
              </a:rPr>
            </a:b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513705" y="-156597"/>
            <a:ext cx="10168168" cy="62478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R$ 45 </a:t>
            </a:r>
          </a:p>
          <a:p>
            <a:pPr algn="ctr" eaLnBrk="1" hangingPunct="1">
              <a:defRPr/>
            </a:pPr>
            <a:r>
              <a:rPr lang="pt-BR" sz="2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BILHÕES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O:\ANTONIO RICARDO\foto dois 14.12.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SC00021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SC00021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msotw9_tem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997200"/>
            <a:ext cx="8077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Subtítulo 2"/>
          <p:cNvSpPr>
            <a:spLocks noGrp="1"/>
          </p:cNvSpPr>
          <p:nvPr>
            <p:ph type="subTitle" idx="1"/>
          </p:nvPr>
        </p:nvSpPr>
        <p:spPr>
          <a:xfrm>
            <a:off x="215900" y="903288"/>
            <a:ext cx="8677275" cy="287972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defRPr/>
            </a:pPr>
            <a:r>
              <a:rPr lang="pt-BR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Definindo incorporação</a:t>
            </a:r>
          </a:p>
          <a:p>
            <a:pPr fontAlgn="auto">
              <a:defRPr/>
            </a:pPr>
            <a:endParaRPr lang="pt-BR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defRPr/>
            </a:pPr>
            <a:endParaRPr lang="pt-BR" sz="9600" b="1" dirty="0" smtClean="0"/>
          </a:p>
        </p:txBody>
      </p:sp>
      <p:sp>
        <p:nvSpPr>
          <p:cNvPr id="35844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45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408" y="1628800"/>
            <a:ext cx="9036496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rgbClr val="FFC000"/>
                </a:solidFill>
                <a:cs typeface="+mn-cs"/>
              </a:rPr>
              <a:t>Caio Mário da Silva Pereira, "</a:t>
            </a:r>
            <a:r>
              <a:rPr lang="pt-BR" sz="3200" i="1" dirty="0">
                <a:solidFill>
                  <a:srgbClr val="FFC000"/>
                </a:solidFill>
                <a:cs typeface="+mn-cs"/>
              </a:rPr>
              <a:t>toda pessoa física ou jurídica, independentemente da sua anterior profissão, torna-se </a:t>
            </a:r>
            <a:r>
              <a:rPr lang="pt-BR" sz="3200" i="1" dirty="0">
                <a:solidFill>
                  <a:srgbClr val="FF0000"/>
                </a:solidFill>
                <a:cs typeface="+mn-cs"/>
              </a:rPr>
              <a:t>incorporador</a:t>
            </a:r>
            <a:r>
              <a:rPr lang="pt-BR" sz="3200" i="1" dirty="0">
                <a:solidFill>
                  <a:srgbClr val="FFC000"/>
                </a:solidFill>
                <a:cs typeface="+mn-cs"/>
              </a:rPr>
              <a:t> pelo fato de exercer, em caráter permanente ou eventual, uma certa atividade que consiste em </a:t>
            </a:r>
            <a:r>
              <a:rPr lang="pt-BR" sz="3200" i="1" dirty="0">
                <a:solidFill>
                  <a:srgbClr val="FF0000"/>
                </a:solidFill>
                <a:cs typeface="+mn-cs"/>
              </a:rPr>
              <a:t>promover a construção de edificação dividida em unidades autônomas</a:t>
            </a:r>
            <a:r>
              <a:rPr lang="pt-BR" sz="3200" dirty="0">
                <a:solidFill>
                  <a:srgbClr val="FFC000"/>
                </a:solidFill>
                <a:cs typeface="+mn-cs"/>
              </a:rPr>
              <a:t>"</a:t>
            </a:r>
            <a:r>
              <a:rPr lang="pt-BR" sz="2800" dirty="0">
                <a:cs typeface="+mn-cs"/>
              </a:rPr>
              <a:t/>
            </a:r>
            <a:br>
              <a:rPr lang="pt-BR" sz="2800" dirty="0">
                <a:cs typeface="+mn-cs"/>
              </a:rPr>
            </a:b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408" y="1628800"/>
            <a:ext cx="9036496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000" i="1" dirty="0">
                <a:solidFill>
                  <a:srgbClr val="FF0000"/>
                </a:solidFill>
                <a:cs typeface="+mn-cs"/>
              </a:rPr>
              <a:t>Incorporador</a:t>
            </a:r>
            <a:r>
              <a:rPr lang="pt-BR" sz="6000" i="1" dirty="0">
                <a:solidFill>
                  <a:srgbClr val="FFC000"/>
                </a:solidFill>
                <a:cs typeface="+mn-cs"/>
              </a:rPr>
              <a:t> </a:t>
            </a:r>
            <a:r>
              <a:rPr lang="pt-BR" sz="6000" i="1" dirty="0">
                <a:solidFill>
                  <a:srgbClr val="FF0000"/>
                </a:solidFill>
                <a:cs typeface="+mn-cs"/>
              </a:rPr>
              <a:t>promove </a:t>
            </a:r>
            <a:r>
              <a:rPr lang="pt-BR" sz="6000" i="1" dirty="0">
                <a:solidFill>
                  <a:srgbClr val="FF0000"/>
                </a:solidFill>
                <a:cs typeface="+mn-cs"/>
              </a:rPr>
              <a:t>a construção de edificação dividida em unidades </a:t>
            </a:r>
            <a:r>
              <a:rPr lang="pt-BR" sz="6000" i="1" dirty="0">
                <a:solidFill>
                  <a:srgbClr val="FF0000"/>
                </a:solidFill>
                <a:cs typeface="+mn-cs"/>
              </a:rPr>
              <a:t>autônomas</a:t>
            </a:r>
            <a:r>
              <a:rPr lang="pt-BR" sz="6000" dirty="0">
                <a:cs typeface="+mn-cs"/>
              </a:rPr>
              <a:t/>
            </a:r>
            <a:br>
              <a:rPr lang="pt-BR" sz="6000" dirty="0">
                <a:cs typeface="+mn-cs"/>
              </a:rPr>
            </a:br>
            <a:endParaRPr lang="pt-BR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0864" y="1196752"/>
            <a:ext cx="9036496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rgbClr val="FFC000"/>
                </a:solidFill>
                <a:cs typeface="+mn-cs"/>
              </a:rPr>
              <a:t>“...Uma </a:t>
            </a:r>
            <a:r>
              <a:rPr lang="pt-BR" sz="4000" dirty="0">
                <a:solidFill>
                  <a:srgbClr val="FFC000"/>
                </a:solidFill>
                <a:cs typeface="+mn-cs"/>
              </a:rPr>
              <a:t>vez consumada </a:t>
            </a:r>
            <a:r>
              <a:rPr lang="pt-BR" sz="4000" dirty="0">
                <a:solidFill>
                  <a:srgbClr val="FF0000"/>
                </a:solidFill>
                <a:cs typeface="+mn-cs"/>
              </a:rPr>
              <a:t>a venda do primeiro imóvel colocado à venda</a:t>
            </a:r>
            <a:r>
              <a:rPr lang="pt-BR" sz="4000" dirty="0">
                <a:solidFill>
                  <a:srgbClr val="FFC000"/>
                </a:solidFill>
                <a:cs typeface="+mn-cs"/>
              </a:rPr>
              <a:t>, caracterizada está a </a:t>
            </a:r>
            <a:r>
              <a:rPr lang="pt-BR" sz="4000" dirty="0">
                <a:solidFill>
                  <a:srgbClr val="FF0000"/>
                </a:solidFill>
                <a:cs typeface="+mn-cs"/>
              </a:rPr>
              <a:t>incorporação</a:t>
            </a:r>
            <a:r>
              <a:rPr lang="pt-BR" sz="4000" dirty="0">
                <a:solidFill>
                  <a:srgbClr val="FFC000"/>
                </a:solidFill>
                <a:cs typeface="+mn-cs"/>
              </a:rPr>
              <a:t>, sendo passível a aplicação de todas as disposições da Lei 4.591/64, incluindo as sanções criminais pela ausência de registro da </a:t>
            </a:r>
            <a:r>
              <a:rPr lang="pt-BR" sz="4000" dirty="0">
                <a:solidFill>
                  <a:srgbClr val="FFC000"/>
                </a:solidFill>
                <a:cs typeface="+mn-cs"/>
              </a:rPr>
              <a:t>incorporação.” </a:t>
            </a:r>
          </a:p>
          <a:p>
            <a:pPr algn="ctr">
              <a:defRPr/>
            </a:pPr>
            <a:r>
              <a:rPr lang="pt-BR" sz="4000" dirty="0" err="1">
                <a:solidFill>
                  <a:srgbClr val="FFC000"/>
                </a:solidFill>
                <a:cs typeface="+mn-cs"/>
              </a:rPr>
              <a:t>Melhim</a:t>
            </a:r>
            <a:r>
              <a:rPr lang="pt-BR" sz="4000" dirty="0">
                <a:solidFill>
                  <a:srgbClr val="FFC000"/>
                </a:solidFill>
                <a:cs typeface="+mn-cs"/>
              </a:rPr>
              <a:t> </a:t>
            </a:r>
            <a:r>
              <a:rPr lang="pt-BR" sz="4000" dirty="0" err="1">
                <a:solidFill>
                  <a:srgbClr val="FFC000"/>
                </a:solidFill>
                <a:cs typeface="+mn-cs"/>
              </a:rPr>
              <a:t>Chalhub</a:t>
            </a:r>
            <a:r>
              <a:rPr lang="pt-BR" sz="2800" dirty="0">
                <a:cs typeface="+mn-cs"/>
              </a:rPr>
              <a:t/>
            </a:r>
            <a:br>
              <a:rPr lang="pt-BR" sz="2800" dirty="0">
                <a:cs typeface="+mn-cs"/>
              </a:rPr>
            </a:br>
            <a:r>
              <a:rPr lang="pt-BR" sz="2800" dirty="0">
                <a:cs typeface="+mn-cs"/>
              </a:rPr>
              <a:t/>
            </a:r>
            <a:br>
              <a:rPr lang="pt-BR" sz="2800" dirty="0">
                <a:cs typeface="+mn-cs"/>
              </a:rPr>
            </a:b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0864" y="1196752"/>
            <a:ext cx="9036496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7200" dirty="0">
                <a:solidFill>
                  <a:srgbClr val="FF0000"/>
                </a:solidFill>
                <a:cs typeface="+mn-cs"/>
              </a:rPr>
              <a:t>a </a:t>
            </a:r>
            <a:r>
              <a:rPr lang="pt-BR" sz="7200" dirty="0">
                <a:solidFill>
                  <a:srgbClr val="FF0000"/>
                </a:solidFill>
                <a:cs typeface="+mn-cs"/>
              </a:rPr>
              <a:t>venda do primeiro imóvel colocado à </a:t>
            </a:r>
            <a:r>
              <a:rPr lang="pt-BR" sz="7200" dirty="0">
                <a:solidFill>
                  <a:srgbClr val="FF0000"/>
                </a:solidFill>
                <a:cs typeface="+mn-cs"/>
              </a:rPr>
              <a:t>venda caracteriza </a:t>
            </a:r>
          </a:p>
          <a:p>
            <a:pPr algn="ctr">
              <a:defRPr/>
            </a:pPr>
            <a:r>
              <a:rPr lang="pt-BR" sz="7200" dirty="0">
                <a:solidFill>
                  <a:srgbClr val="FF0000"/>
                </a:solidFill>
                <a:cs typeface="+mn-cs"/>
              </a:rPr>
              <a:t>a incorporação</a:t>
            </a:r>
            <a:r>
              <a:rPr lang="pt-BR" sz="2800" dirty="0">
                <a:cs typeface="+mn-cs"/>
              </a:rPr>
              <a:t/>
            </a:r>
            <a:br>
              <a:rPr lang="pt-BR" sz="2800" dirty="0">
                <a:cs typeface="+mn-cs"/>
              </a:rPr>
            </a:b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6239" y="836712"/>
            <a:ext cx="7776864" cy="56630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i="1" dirty="0">
                <a:solidFill>
                  <a:srgbClr val="FFC000"/>
                </a:solidFill>
                <a:cs typeface="+mn-cs"/>
              </a:rPr>
              <a:t>“Art. 28. As incorporações imobiliárias, em todo o território nacional, reger-se-ão pela presente Lei</a:t>
            </a:r>
            <a:r>
              <a:rPr lang="pt-BR" sz="2800" i="1" dirty="0">
                <a:solidFill>
                  <a:srgbClr val="FFC000"/>
                </a:solidFill>
                <a:cs typeface="+mn-cs"/>
              </a:rPr>
              <a:t>.</a:t>
            </a:r>
          </a:p>
          <a:p>
            <a:pPr algn="ctr">
              <a:defRPr/>
            </a:pPr>
            <a:endParaRPr lang="pt-BR" sz="2800" i="1" dirty="0">
              <a:solidFill>
                <a:srgbClr val="FFC000"/>
              </a:solidFill>
              <a:cs typeface="+mn-cs"/>
            </a:endParaRPr>
          </a:p>
          <a:p>
            <a:pPr algn="ctr">
              <a:defRPr/>
            </a:pPr>
            <a:r>
              <a:rPr lang="pt-BR" sz="2800" b="1" i="1" u="sng" dirty="0">
                <a:solidFill>
                  <a:srgbClr val="FFC000"/>
                </a:solidFill>
                <a:cs typeface="+mn-cs"/>
              </a:rPr>
              <a:t>Parágrafo único. Para efeito desta Lei, considera-se incorporação imobiliária a atividade exercida com o intuito de promover e realizar a construção, para alienação total ou parcial, de edificações ou conjunto de edificações compostas de unidades autônomas</a:t>
            </a:r>
            <a:r>
              <a:rPr lang="pt-BR" sz="2800" i="1" dirty="0">
                <a:solidFill>
                  <a:srgbClr val="FFC000"/>
                </a:solidFill>
                <a:cs typeface="+mn-cs"/>
              </a:rPr>
              <a:t>.”</a:t>
            </a:r>
          </a:p>
          <a:p>
            <a:pPr algn="ctr">
              <a:defRPr/>
            </a:pP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19700" y="404813"/>
            <a:ext cx="3384550" cy="6192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5650" y="404813"/>
            <a:ext cx="3168650" cy="6192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1508" name="CaixaDeTexto 8"/>
          <p:cNvSpPr txBox="1">
            <a:spLocks noChangeArrowheads="1"/>
          </p:cNvSpPr>
          <p:nvPr/>
        </p:nvSpPr>
        <p:spPr bwMode="auto">
          <a:xfrm>
            <a:off x="1403350" y="1196975"/>
            <a:ext cx="61928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400" b="1">
                <a:solidFill>
                  <a:srgbClr val="FF0000"/>
                </a:solidFill>
              </a:rPr>
              <a:t>O ADVOGADO DEVE SER UM VIABILIZADOR DE NEGÓCIOS</a:t>
            </a:r>
          </a:p>
        </p:txBody>
      </p:sp>
      <p:pic>
        <p:nvPicPr>
          <p:cNvPr id="21509" name="Picture 6" descr="http://photos3.fotosearch.com/bthumb/ISP/ISP196/ispc096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860800"/>
            <a:ext cx="38877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O MEMORIAL</a:t>
            </a:r>
          </a:p>
          <a:p>
            <a:pPr algn="ctr">
              <a:defRPr/>
            </a:pPr>
            <a:endParaRPr lang="pt-BR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lang="pt-BR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lang="pt-B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pt-B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DESCRITIVO</a:t>
            </a:r>
          </a:p>
          <a:p>
            <a:pPr algn="ctr">
              <a:defRPr/>
            </a:pPr>
            <a:r>
              <a:rPr lang="pt-B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INCORPORAÇÃO</a:t>
            </a:r>
            <a:endParaRPr lang="pt-B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Evolução histórica</a:t>
            </a:r>
          </a:p>
          <a:p>
            <a:pPr algn="ctr">
              <a:defRPr/>
            </a:pP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Lei 4.591/64</a:t>
            </a:r>
          </a:p>
          <a:p>
            <a:pPr algn="ctr">
              <a:defRPr/>
            </a:pP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CDC</a:t>
            </a:r>
          </a:p>
          <a:p>
            <a:pPr algn="ctr"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Lei 9.514/97</a:t>
            </a:r>
          </a:p>
          <a:p>
            <a:pPr algn="ctr"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Lei 10.931/04</a:t>
            </a: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 AQUISIÇÃO </a:t>
            </a:r>
          </a:p>
          <a:p>
            <a:pPr algn="ctr">
              <a:defRPr/>
            </a:pPr>
            <a:r>
              <a:rPr lang="pt-B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DO ATIVO</a:t>
            </a:r>
            <a:endParaRPr lang="pt-BR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t-B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DINHEIRO</a:t>
            </a:r>
          </a:p>
          <a:p>
            <a:pPr algn="ctr">
              <a:defRPr/>
            </a:pP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lang="pt-B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PERMUTA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O FINANCIAMENTO</a:t>
            </a:r>
          </a:p>
          <a:p>
            <a:pPr algn="ctr">
              <a:defRPr/>
            </a:pPr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DA CONSTRUÇÃO</a:t>
            </a:r>
            <a:endParaRPr lang="pt-BR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AS FORMAS DE</a:t>
            </a:r>
          </a:p>
          <a:p>
            <a:pPr algn="ctr">
              <a:defRPr/>
            </a:pPr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CONSTRUÇÃO</a:t>
            </a:r>
            <a:endParaRPr lang="pt-BR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VENDENDO...</a:t>
            </a:r>
          </a:p>
          <a:p>
            <a:pPr algn="ctr">
              <a:defRPr/>
            </a:pPr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ENTREGANDO...</a:t>
            </a:r>
            <a:endParaRPr lang="pt-BR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“...Garantir segurança jurídica é permitir que cada uma das personagens do negócio imobiliário obtenha o resultado pretendido no momento da contratação”</a:t>
            </a: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000108"/>
            <a:ext cx="90364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 HIPERCOMPLEXIDADE CONTRATUAL</a:t>
            </a:r>
            <a:endParaRPr lang="pt-BR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332656"/>
          <a:ext cx="874846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116632"/>
            <a:ext cx="903649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 HIPERCOMPLEXIDADE CONTRATUAL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13AF-6BE3-45A6-B43D-CFA11828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F1F7C-81FD-44E9-ADF4-13EC5AD2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73A8E-9D2C-4023-A7AD-922C670CA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7B38F-B83B-4E1E-BEBE-4F557015D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C026D-3D43-44B6-8F6A-ABD585B30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8596C-8DC8-492C-BE68-690E1AC63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A63F6-1136-416F-BD00-9E6F2A5F5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2420B-FB4F-4996-B04D-16DECD03A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E7863-A4A3-4B96-9D98-4EAE3DA85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604DD-C541-480F-AF7A-484C6939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28BA3-412B-40DD-8578-A9BD7534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8325" y="2565400"/>
            <a:ext cx="8077200" cy="1673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u="sng" dirty="0" smtClean="0">
                <a:solidFill>
                  <a:srgbClr val="FFC000"/>
                </a:solidFill>
              </a:rPr>
              <a:t>O novo perfil do advogado</a:t>
            </a: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/>
              <a:t/>
            </a:r>
            <a:br>
              <a:rPr lang="pt-BR" sz="4800" dirty="0" smtClean="0"/>
            </a:br>
            <a:endParaRPr lang="pt-BR" sz="4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4213" y="3941763"/>
            <a:ext cx="79914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dirty="0">
                <a:solidFill>
                  <a:schemeClr val="accent1">
                    <a:satMod val="150000"/>
                  </a:schemeClr>
                </a:solidFill>
                <a:cs typeface="+mn-cs"/>
              </a:rPr>
              <a:t>A advocacia ganhou importância fundamental no processo decisório das Corporações</a:t>
            </a:r>
            <a:endParaRPr lang="pt-BR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332656"/>
          <a:ext cx="874846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113636" y="116632"/>
            <a:ext cx="903649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Na maioria das vezes....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5435600" y="2349500"/>
            <a:ext cx="576263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692275" y="2924175"/>
            <a:ext cx="2016125" cy="720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5003800" y="4076700"/>
            <a:ext cx="215900" cy="1655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>
            <a:off x="4356100" y="2205038"/>
            <a:ext cx="3816350" cy="187166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a livre 13"/>
          <p:cNvSpPr/>
          <p:nvPr/>
        </p:nvSpPr>
        <p:spPr>
          <a:xfrm>
            <a:off x="1065213" y="1120775"/>
            <a:ext cx="2565400" cy="1192213"/>
          </a:xfrm>
          <a:custGeom>
            <a:avLst/>
            <a:gdLst>
              <a:gd name="connsiteX0" fmla="*/ 2564995 w 2564995"/>
              <a:gd name="connsiteY0" fmla="*/ 708212 h 1192306"/>
              <a:gd name="connsiteX1" fmla="*/ 2466383 w 2564995"/>
              <a:gd name="connsiteY1" fmla="*/ 600636 h 1192306"/>
              <a:gd name="connsiteX2" fmla="*/ 2430524 w 2564995"/>
              <a:gd name="connsiteY2" fmla="*/ 564777 h 1192306"/>
              <a:gd name="connsiteX3" fmla="*/ 2403630 w 2564995"/>
              <a:gd name="connsiteY3" fmla="*/ 537883 h 1192306"/>
              <a:gd name="connsiteX4" fmla="*/ 2313983 w 2564995"/>
              <a:gd name="connsiteY4" fmla="*/ 439271 h 1192306"/>
              <a:gd name="connsiteX5" fmla="*/ 2215371 w 2564995"/>
              <a:gd name="connsiteY5" fmla="*/ 376518 h 1192306"/>
              <a:gd name="connsiteX6" fmla="*/ 2179513 w 2564995"/>
              <a:gd name="connsiteY6" fmla="*/ 358588 h 1192306"/>
              <a:gd name="connsiteX7" fmla="*/ 2116760 w 2564995"/>
              <a:gd name="connsiteY7" fmla="*/ 313765 h 1192306"/>
              <a:gd name="connsiteX8" fmla="*/ 2036077 w 2564995"/>
              <a:gd name="connsiteY8" fmla="*/ 277906 h 1192306"/>
              <a:gd name="connsiteX9" fmla="*/ 2000218 w 2564995"/>
              <a:gd name="connsiteY9" fmla="*/ 242047 h 1192306"/>
              <a:gd name="connsiteX10" fmla="*/ 1973324 w 2564995"/>
              <a:gd name="connsiteY10" fmla="*/ 233083 h 1192306"/>
              <a:gd name="connsiteX11" fmla="*/ 1919536 w 2564995"/>
              <a:gd name="connsiteY11" fmla="*/ 197224 h 1192306"/>
              <a:gd name="connsiteX12" fmla="*/ 1883677 w 2564995"/>
              <a:gd name="connsiteY12" fmla="*/ 179294 h 1192306"/>
              <a:gd name="connsiteX13" fmla="*/ 1785065 w 2564995"/>
              <a:gd name="connsiteY13" fmla="*/ 125506 h 1192306"/>
              <a:gd name="connsiteX14" fmla="*/ 1758171 w 2564995"/>
              <a:gd name="connsiteY14" fmla="*/ 98612 h 1192306"/>
              <a:gd name="connsiteX15" fmla="*/ 1731277 w 2564995"/>
              <a:gd name="connsiteY15" fmla="*/ 89647 h 1192306"/>
              <a:gd name="connsiteX16" fmla="*/ 1641630 w 2564995"/>
              <a:gd name="connsiteY16" fmla="*/ 53788 h 1192306"/>
              <a:gd name="connsiteX17" fmla="*/ 1587842 w 2564995"/>
              <a:gd name="connsiteY17" fmla="*/ 17930 h 1192306"/>
              <a:gd name="connsiteX18" fmla="*/ 1471301 w 2564995"/>
              <a:gd name="connsiteY18" fmla="*/ 0 h 1192306"/>
              <a:gd name="connsiteX19" fmla="*/ 933418 w 2564995"/>
              <a:gd name="connsiteY19" fmla="*/ 17930 h 1192306"/>
              <a:gd name="connsiteX20" fmla="*/ 754124 w 2564995"/>
              <a:gd name="connsiteY20" fmla="*/ 62753 h 1192306"/>
              <a:gd name="connsiteX21" fmla="*/ 646548 w 2564995"/>
              <a:gd name="connsiteY21" fmla="*/ 80683 h 1192306"/>
              <a:gd name="connsiteX22" fmla="*/ 565865 w 2564995"/>
              <a:gd name="connsiteY22" fmla="*/ 116541 h 1192306"/>
              <a:gd name="connsiteX23" fmla="*/ 503113 w 2564995"/>
              <a:gd name="connsiteY23" fmla="*/ 134471 h 1192306"/>
              <a:gd name="connsiteX24" fmla="*/ 431395 w 2564995"/>
              <a:gd name="connsiteY24" fmla="*/ 170330 h 1192306"/>
              <a:gd name="connsiteX25" fmla="*/ 368642 w 2564995"/>
              <a:gd name="connsiteY25" fmla="*/ 188259 h 1192306"/>
              <a:gd name="connsiteX26" fmla="*/ 341748 w 2564995"/>
              <a:gd name="connsiteY26" fmla="*/ 206188 h 1192306"/>
              <a:gd name="connsiteX27" fmla="*/ 305889 w 2564995"/>
              <a:gd name="connsiteY27" fmla="*/ 224118 h 1192306"/>
              <a:gd name="connsiteX28" fmla="*/ 243136 w 2564995"/>
              <a:gd name="connsiteY28" fmla="*/ 259977 h 1192306"/>
              <a:gd name="connsiteX29" fmla="*/ 189348 w 2564995"/>
              <a:gd name="connsiteY29" fmla="*/ 322730 h 1192306"/>
              <a:gd name="connsiteX30" fmla="*/ 162454 w 2564995"/>
              <a:gd name="connsiteY30" fmla="*/ 349624 h 1192306"/>
              <a:gd name="connsiteX31" fmla="*/ 153489 w 2564995"/>
              <a:gd name="connsiteY31" fmla="*/ 376518 h 1192306"/>
              <a:gd name="connsiteX32" fmla="*/ 135560 w 2564995"/>
              <a:gd name="connsiteY32" fmla="*/ 421341 h 1192306"/>
              <a:gd name="connsiteX33" fmla="*/ 126595 w 2564995"/>
              <a:gd name="connsiteY33" fmla="*/ 457200 h 1192306"/>
              <a:gd name="connsiteX34" fmla="*/ 108665 w 2564995"/>
              <a:gd name="connsiteY34" fmla="*/ 502024 h 1192306"/>
              <a:gd name="connsiteX35" fmla="*/ 99701 w 2564995"/>
              <a:gd name="connsiteY35" fmla="*/ 537883 h 1192306"/>
              <a:gd name="connsiteX36" fmla="*/ 81771 w 2564995"/>
              <a:gd name="connsiteY36" fmla="*/ 564777 h 1192306"/>
              <a:gd name="connsiteX37" fmla="*/ 63842 w 2564995"/>
              <a:gd name="connsiteY37" fmla="*/ 627530 h 1192306"/>
              <a:gd name="connsiteX38" fmla="*/ 54877 w 2564995"/>
              <a:gd name="connsiteY38" fmla="*/ 672353 h 1192306"/>
              <a:gd name="connsiteX39" fmla="*/ 36948 w 2564995"/>
              <a:gd name="connsiteY39" fmla="*/ 726141 h 1192306"/>
              <a:gd name="connsiteX40" fmla="*/ 19018 w 2564995"/>
              <a:gd name="connsiteY40" fmla="*/ 788894 h 1192306"/>
              <a:gd name="connsiteX41" fmla="*/ 1089 w 2564995"/>
              <a:gd name="connsiteY41" fmla="*/ 905436 h 1192306"/>
              <a:gd name="connsiteX42" fmla="*/ 1089 w 2564995"/>
              <a:gd name="connsiteY42" fmla="*/ 1192306 h 119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64995" h="1192306">
                <a:moveTo>
                  <a:pt x="2564995" y="708212"/>
                </a:moveTo>
                <a:cubicBezTo>
                  <a:pt x="2503938" y="634945"/>
                  <a:pt x="2536674" y="670927"/>
                  <a:pt x="2466383" y="600636"/>
                </a:cubicBezTo>
                <a:lnTo>
                  <a:pt x="2430524" y="564777"/>
                </a:lnTo>
                <a:cubicBezTo>
                  <a:pt x="2421559" y="555812"/>
                  <a:pt x="2411550" y="547783"/>
                  <a:pt x="2403630" y="537883"/>
                </a:cubicBezTo>
                <a:cubicBezTo>
                  <a:pt x="2380959" y="509544"/>
                  <a:pt x="2342834" y="458505"/>
                  <a:pt x="2313983" y="439271"/>
                </a:cubicBezTo>
                <a:cubicBezTo>
                  <a:pt x="2276999" y="414615"/>
                  <a:pt x="2253361" y="397624"/>
                  <a:pt x="2215371" y="376518"/>
                </a:cubicBezTo>
                <a:cubicBezTo>
                  <a:pt x="2203689" y="370028"/>
                  <a:pt x="2190845" y="365671"/>
                  <a:pt x="2179513" y="358588"/>
                </a:cubicBezTo>
                <a:cubicBezTo>
                  <a:pt x="2128225" y="326532"/>
                  <a:pt x="2160996" y="339042"/>
                  <a:pt x="2116760" y="313765"/>
                </a:cubicBezTo>
                <a:cubicBezTo>
                  <a:pt x="2087449" y="297016"/>
                  <a:pt x="2068092" y="290712"/>
                  <a:pt x="2036077" y="277906"/>
                </a:cubicBezTo>
                <a:cubicBezTo>
                  <a:pt x="2024124" y="265953"/>
                  <a:pt x="2013973" y="251872"/>
                  <a:pt x="2000218" y="242047"/>
                </a:cubicBezTo>
                <a:cubicBezTo>
                  <a:pt x="1992529" y="236555"/>
                  <a:pt x="1981584" y="237672"/>
                  <a:pt x="1973324" y="233083"/>
                </a:cubicBezTo>
                <a:cubicBezTo>
                  <a:pt x="1954487" y="222618"/>
                  <a:pt x="1938809" y="206861"/>
                  <a:pt x="1919536" y="197224"/>
                </a:cubicBezTo>
                <a:cubicBezTo>
                  <a:pt x="1907583" y="191247"/>
                  <a:pt x="1895220" y="186028"/>
                  <a:pt x="1883677" y="179294"/>
                </a:cubicBezTo>
                <a:cubicBezTo>
                  <a:pt x="1790660" y="125034"/>
                  <a:pt x="1843158" y="144870"/>
                  <a:pt x="1785065" y="125506"/>
                </a:cubicBezTo>
                <a:cubicBezTo>
                  <a:pt x="1776100" y="116541"/>
                  <a:pt x="1768720" y="105645"/>
                  <a:pt x="1758171" y="98612"/>
                </a:cubicBezTo>
                <a:cubicBezTo>
                  <a:pt x="1750308" y="93370"/>
                  <a:pt x="1740097" y="93039"/>
                  <a:pt x="1731277" y="89647"/>
                </a:cubicBezTo>
                <a:cubicBezTo>
                  <a:pt x="1701238" y="78093"/>
                  <a:pt x="1668409" y="71640"/>
                  <a:pt x="1641630" y="53788"/>
                </a:cubicBezTo>
                <a:cubicBezTo>
                  <a:pt x="1623701" y="41835"/>
                  <a:pt x="1609174" y="20977"/>
                  <a:pt x="1587842" y="17930"/>
                </a:cubicBezTo>
                <a:cubicBezTo>
                  <a:pt x="1507095" y="6394"/>
                  <a:pt x="1545932" y="12439"/>
                  <a:pt x="1471301" y="0"/>
                </a:cubicBezTo>
                <a:cubicBezTo>
                  <a:pt x="1292007" y="5977"/>
                  <a:pt x="1112415" y="5997"/>
                  <a:pt x="933418" y="17930"/>
                </a:cubicBezTo>
                <a:cubicBezTo>
                  <a:pt x="649633" y="36849"/>
                  <a:pt x="888400" y="31766"/>
                  <a:pt x="754124" y="62753"/>
                </a:cubicBezTo>
                <a:cubicBezTo>
                  <a:pt x="583844" y="102048"/>
                  <a:pt x="749934" y="51145"/>
                  <a:pt x="646548" y="80683"/>
                </a:cubicBezTo>
                <a:cubicBezTo>
                  <a:pt x="604137" y="92800"/>
                  <a:pt x="620680" y="92179"/>
                  <a:pt x="565865" y="116541"/>
                </a:cubicBezTo>
                <a:cubicBezTo>
                  <a:pt x="474386" y="157198"/>
                  <a:pt x="617106" y="86973"/>
                  <a:pt x="503113" y="134471"/>
                </a:cubicBezTo>
                <a:cubicBezTo>
                  <a:pt x="478441" y="144751"/>
                  <a:pt x="457325" y="163848"/>
                  <a:pt x="431395" y="170330"/>
                </a:cubicBezTo>
                <a:cubicBezTo>
                  <a:pt x="419900" y="173203"/>
                  <a:pt x="381507" y="181827"/>
                  <a:pt x="368642" y="188259"/>
                </a:cubicBezTo>
                <a:cubicBezTo>
                  <a:pt x="359005" y="193077"/>
                  <a:pt x="351103" y="200843"/>
                  <a:pt x="341748" y="206188"/>
                </a:cubicBezTo>
                <a:cubicBezTo>
                  <a:pt x="330145" y="212818"/>
                  <a:pt x="317492" y="217488"/>
                  <a:pt x="305889" y="224118"/>
                </a:cubicBezTo>
                <a:cubicBezTo>
                  <a:pt x="217190" y="274803"/>
                  <a:pt x="351500" y="205793"/>
                  <a:pt x="243136" y="259977"/>
                </a:cubicBezTo>
                <a:cubicBezTo>
                  <a:pt x="215830" y="300936"/>
                  <a:pt x="232825" y="279253"/>
                  <a:pt x="189348" y="322730"/>
                </a:cubicBezTo>
                <a:lnTo>
                  <a:pt x="162454" y="349624"/>
                </a:lnTo>
                <a:cubicBezTo>
                  <a:pt x="159466" y="358589"/>
                  <a:pt x="156807" y="367670"/>
                  <a:pt x="153489" y="376518"/>
                </a:cubicBezTo>
                <a:cubicBezTo>
                  <a:pt x="147839" y="391585"/>
                  <a:pt x="140649" y="406075"/>
                  <a:pt x="135560" y="421341"/>
                </a:cubicBezTo>
                <a:cubicBezTo>
                  <a:pt x="131664" y="433030"/>
                  <a:pt x="130491" y="445511"/>
                  <a:pt x="126595" y="457200"/>
                </a:cubicBezTo>
                <a:cubicBezTo>
                  <a:pt x="121506" y="472467"/>
                  <a:pt x="113754" y="486757"/>
                  <a:pt x="108665" y="502024"/>
                </a:cubicBezTo>
                <a:cubicBezTo>
                  <a:pt x="104769" y="513713"/>
                  <a:pt x="104554" y="526558"/>
                  <a:pt x="99701" y="537883"/>
                </a:cubicBezTo>
                <a:cubicBezTo>
                  <a:pt x="95457" y="547786"/>
                  <a:pt x="87748" y="555812"/>
                  <a:pt x="81771" y="564777"/>
                </a:cubicBezTo>
                <a:cubicBezTo>
                  <a:pt x="71789" y="594724"/>
                  <a:pt x="71346" y="593763"/>
                  <a:pt x="63842" y="627530"/>
                </a:cubicBezTo>
                <a:cubicBezTo>
                  <a:pt x="60537" y="642404"/>
                  <a:pt x="58886" y="657653"/>
                  <a:pt x="54877" y="672353"/>
                </a:cubicBezTo>
                <a:cubicBezTo>
                  <a:pt x="49904" y="690586"/>
                  <a:pt x="41532" y="707806"/>
                  <a:pt x="36948" y="726141"/>
                </a:cubicBezTo>
                <a:cubicBezTo>
                  <a:pt x="25691" y="771167"/>
                  <a:pt x="31879" y="750311"/>
                  <a:pt x="19018" y="788894"/>
                </a:cubicBezTo>
                <a:cubicBezTo>
                  <a:pt x="16204" y="805782"/>
                  <a:pt x="1438" y="891813"/>
                  <a:pt x="1089" y="905436"/>
                </a:cubicBezTo>
                <a:cubicBezTo>
                  <a:pt x="-1362" y="1001028"/>
                  <a:pt x="1089" y="1096683"/>
                  <a:pt x="1089" y="11923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2608263" y="4070350"/>
            <a:ext cx="1712912" cy="1585913"/>
          </a:xfrm>
          <a:custGeom>
            <a:avLst/>
            <a:gdLst>
              <a:gd name="connsiteX0" fmla="*/ 0 w 1712259"/>
              <a:gd name="connsiteY0" fmla="*/ 1586753 h 1586753"/>
              <a:gd name="connsiteX1" fmla="*/ 134471 w 1712259"/>
              <a:gd name="connsiteY1" fmla="*/ 1380565 h 1586753"/>
              <a:gd name="connsiteX2" fmla="*/ 188259 w 1712259"/>
              <a:gd name="connsiteY2" fmla="*/ 1308848 h 1586753"/>
              <a:gd name="connsiteX3" fmla="*/ 412377 w 1712259"/>
              <a:gd name="connsiteY3" fmla="*/ 1120589 h 1586753"/>
              <a:gd name="connsiteX4" fmla="*/ 564777 w 1712259"/>
              <a:gd name="connsiteY4" fmla="*/ 1004048 h 1586753"/>
              <a:gd name="connsiteX5" fmla="*/ 663389 w 1712259"/>
              <a:gd name="connsiteY5" fmla="*/ 923365 h 1586753"/>
              <a:gd name="connsiteX6" fmla="*/ 815789 w 1712259"/>
              <a:gd name="connsiteY6" fmla="*/ 824753 h 1586753"/>
              <a:gd name="connsiteX7" fmla="*/ 968189 w 1712259"/>
              <a:gd name="connsiteY7" fmla="*/ 717177 h 1586753"/>
              <a:gd name="connsiteX8" fmla="*/ 1057836 w 1712259"/>
              <a:gd name="connsiteY8" fmla="*/ 654424 h 1586753"/>
              <a:gd name="connsiteX9" fmla="*/ 1138518 w 1712259"/>
              <a:gd name="connsiteY9" fmla="*/ 609600 h 1586753"/>
              <a:gd name="connsiteX10" fmla="*/ 1407459 w 1712259"/>
              <a:gd name="connsiteY10" fmla="*/ 376518 h 1586753"/>
              <a:gd name="connsiteX11" fmla="*/ 1461247 w 1712259"/>
              <a:gd name="connsiteY11" fmla="*/ 331695 h 1586753"/>
              <a:gd name="connsiteX12" fmla="*/ 1488142 w 1712259"/>
              <a:gd name="connsiteY12" fmla="*/ 286871 h 1586753"/>
              <a:gd name="connsiteX13" fmla="*/ 1532965 w 1712259"/>
              <a:gd name="connsiteY13" fmla="*/ 259977 h 1586753"/>
              <a:gd name="connsiteX14" fmla="*/ 1559859 w 1712259"/>
              <a:gd name="connsiteY14" fmla="*/ 233083 h 1586753"/>
              <a:gd name="connsiteX15" fmla="*/ 1568824 w 1712259"/>
              <a:gd name="connsiteY15" fmla="*/ 206189 h 1586753"/>
              <a:gd name="connsiteX16" fmla="*/ 1613647 w 1712259"/>
              <a:gd name="connsiteY16" fmla="*/ 152400 h 1586753"/>
              <a:gd name="connsiteX17" fmla="*/ 1658471 w 1712259"/>
              <a:gd name="connsiteY17" fmla="*/ 89648 h 1586753"/>
              <a:gd name="connsiteX18" fmla="*/ 1667436 w 1712259"/>
              <a:gd name="connsiteY18" fmla="*/ 62753 h 1586753"/>
              <a:gd name="connsiteX19" fmla="*/ 1703295 w 1712259"/>
              <a:gd name="connsiteY19" fmla="*/ 17930 h 1586753"/>
              <a:gd name="connsiteX20" fmla="*/ 1712259 w 1712259"/>
              <a:gd name="connsiteY20" fmla="*/ 0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12259" h="1586753">
                <a:moveTo>
                  <a:pt x="0" y="1586753"/>
                </a:moveTo>
                <a:cubicBezTo>
                  <a:pt x="4234" y="1580167"/>
                  <a:pt x="114141" y="1407672"/>
                  <a:pt x="134471" y="1380565"/>
                </a:cubicBezTo>
                <a:cubicBezTo>
                  <a:pt x="152400" y="1356659"/>
                  <a:pt x="167129" y="1329978"/>
                  <a:pt x="188259" y="1308848"/>
                </a:cubicBezTo>
                <a:cubicBezTo>
                  <a:pt x="263094" y="1234013"/>
                  <a:pt x="333545" y="1186282"/>
                  <a:pt x="412377" y="1120589"/>
                </a:cubicBezTo>
                <a:cubicBezTo>
                  <a:pt x="661728" y="912798"/>
                  <a:pt x="301668" y="1201381"/>
                  <a:pt x="564777" y="1004048"/>
                </a:cubicBezTo>
                <a:cubicBezTo>
                  <a:pt x="598754" y="978565"/>
                  <a:pt x="628829" y="948051"/>
                  <a:pt x="663389" y="923365"/>
                </a:cubicBezTo>
                <a:cubicBezTo>
                  <a:pt x="712626" y="888196"/>
                  <a:pt x="766356" y="859646"/>
                  <a:pt x="815789" y="824753"/>
                </a:cubicBezTo>
                <a:lnTo>
                  <a:pt x="968189" y="717177"/>
                </a:lnTo>
                <a:cubicBezTo>
                  <a:pt x="998019" y="696185"/>
                  <a:pt x="1025950" y="672139"/>
                  <a:pt x="1057836" y="654424"/>
                </a:cubicBezTo>
                <a:cubicBezTo>
                  <a:pt x="1084730" y="639483"/>
                  <a:pt x="1113077" y="626900"/>
                  <a:pt x="1138518" y="609600"/>
                </a:cubicBezTo>
                <a:cubicBezTo>
                  <a:pt x="1426417" y="413828"/>
                  <a:pt x="1143536" y="596452"/>
                  <a:pt x="1407459" y="376518"/>
                </a:cubicBezTo>
                <a:cubicBezTo>
                  <a:pt x="1425388" y="361577"/>
                  <a:pt x="1445634" y="349042"/>
                  <a:pt x="1461247" y="331695"/>
                </a:cubicBezTo>
                <a:cubicBezTo>
                  <a:pt x="1472903" y="318743"/>
                  <a:pt x="1475821" y="299192"/>
                  <a:pt x="1488142" y="286871"/>
                </a:cubicBezTo>
                <a:cubicBezTo>
                  <a:pt x="1500463" y="274550"/>
                  <a:pt x="1519026" y="270431"/>
                  <a:pt x="1532965" y="259977"/>
                </a:cubicBezTo>
                <a:cubicBezTo>
                  <a:pt x="1543107" y="252370"/>
                  <a:pt x="1550894" y="242048"/>
                  <a:pt x="1559859" y="233083"/>
                </a:cubicBezTo>
                <a:cubicBezTo>
                  <a:pt x="1562847" y="224118"/>
                  <a:pt x="1564598" y="214641"/>
                  <a:pt x="1568824" y="206189"/>
                </a:cubicBezTo>
                <a:cubicBezTo>
                  <a:pt x="1581305" y="181227"/>
                  <a:pt x="1593821" y="172227"/>
                  <a:pt x="1613647" y="152400"/>
                </a:cubicBezTo>
                <a:cubicBezTo>
                  <a:pt x="1633904" y="91633"/>
                  <a:pt x="1605294" y="164095"/>
                  <a:pt x="1658471" y="89648"/>
                </a:cubicBezTo>
                <a:cubicBezTo>
                  <a:pt x="1663964" y="81958"/>
                  <a:pt x="1663210" y="71205"/>
                  <a:pt x="1667436" y="62753"/>
                </a:cubicBezTo>
                <a:cubicBezTo>
                  <a:pt x="1689377" y="18870"/>
                  <a:pt x="1678277" y="51288"/>
                  <a:pt x="1703295" y="17930"/>
                </a:cubicBezTo>
                <a:cubicBezTo>
                  <a:pt x="1707304" y="12584"/>
                  <a:pt x="1709271" y="5977"/>
                  <a:pt x="171225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4714875" y="1493838"/>
            <a:ext cx="1527175" cy="1760537"/>
          </a:xfrm>
          <a:custGeom>
            <a:avLst/>
            <a:gdLst>
              <a:gd name="connsiteX0" fmla="*/ 0 w 1526485"/>
              <a:gd name="connsiteY0" fmla="*/ 1759985 h 1759985"/>
              <a:gd name="connsiteX1" fmla="*/ 53789 w 1526485"/>
              <a:gd name="connsiteY1" fmla="*/ 1652409 h 1759985"/>
              <a:gd name="connsiteX2" fmla="*/ 98612 w 1526485"/>
              <a:gd name="connsiteY2" fmla="*/ 1580691 h 1759985"/>
              <a:gd name="connsiteX3" fmla="*/ 170330 w 1526485"/>
              <a:gd name="connsiteY3" fmla="*/ 1410362 h 1759985"/>
              <a:gd name="connsiteX4" fmla="*/ 304800 w 1526485"/>
              <a:gd name="connsiteY4" fmla="*/ 1222103 h 1759985"/>
              <a:gd name="connsiteX5" fmla="*/ 385483 w 1526485"/>
              <a:gd name="connsiteY5" fmla="*/ 1105562 h 1759985"/>
              <a:gd name="connsiteX6" fmla="*/ 457200 w 1526485"/>
              <a:gd name="connsiteY6" fmla="*/ 1024879 h 1759985"/>
              <a:gd name="connsiteX7" fmla="*/ 519953 w 1526485"/>
              <a:gd name="connsiteY7" fmla="*/ 926268 h 1759985"/>
              <a:gd name="connsiteX8" fmla="*/ 573741 w 1526485"/>
              <a:gd name="connsiteY8" fmla="*/ 854550 h 1759985"/>
              <a:gd name="connsiteX9" fmla="*/ 609600 w 1526485"/>
              <a:gd name="connsiteY9" fmla="*/ 800762 h 1759985"/>
              <a:gd name="connsiteX10" fmla="*/ 663389 w 1526485"/>
              <a:gd name="connsiteY10" fmla="*/ 746973 h 1759985"/>
              <a:gd name="connsiteX11" fmla="*/ 726141 w 1526485"/>
              <a:gd name="connsiteY11" fmla="*/ 675256 h 1759985"/>
              <a:gd name="connsiteX12" fmla="*/ 753036 w 1526485"/>
              <a:gd name="connsiteY12" fmla="*/ 639397 h 1759985"/>
              <a:gd name="connsiteX13" fmla="*/ 797859 w 1526485"/>
              <a:gd name="connsiteY13" fmla="*/ 594573 h 1759985"/>
              <a:gd name="connsiteX14" fmla="*/ 824753 w 1526485"/>
              <a:gd name="connsiteY14" fmla="*/ 558715 h 1759985"/>
              <a:gd name="connsiteX15" fmla="*/ 923365 w 1526485"/>
              <a:gd name="connsiteY15" fmla="*/ 460103 h 1759985"/>
              <a:gd name="connsiteX16" fmla="*/ 1021977 w 1526485"/>
              <a:gd name="connsiteY16" fmla="*/ 361491 h 1759985"/>
              <a:gd name="connsiteX17" fmla="*/ 1066800 w 1526485"/>
              <a:gd name="connsiteY17" fmla="*/ 289773 h 1759985"/>
              <a:gd name="connsiteX18" fmla="*/ 1219200 w 1526485"/>
              <a:gd name="connsiteY18" fmla="*/ 146338 h 1759985"/>
              <a:gd name="connsiteX19" fmla="*/ 1290918 w 1526485"/>
              <a:gd name="connsiteY19" fmla="*/ 110479 h 1759985"/>
              <a:gd name="connsiteX20" fmla="*/ 1326777 w 1526485"/>
              <a:gd name="connsiteY20" fmla="*/ 83585 h 1759985"/>
              <a:gd name="connsiteX21" fmla="*/ 1470212 w 1526485"/>
              <a:gd name="connsiteY21" fmla="*/ 29797 h 1759985"/>
              <a:gd name="connsiteX22" fmla="*/ 1497106 w 1526485"/>
              <a:gd name="connsiteY22" fmla="*/ 11868 h 1759985"/>
              <a:gd name="connsiteX23" fmla="*/ 1524000 w 1526485"/>
              <a:gd name="connsiteY23" fmla="*/ 2903 h 1759985"/>
              <a:gd name="connsiteX24" fmla="*/ 1497106 w 1526485"/>
              <a:gd name="connsiteY24" fmla="*/ 92550 h 1759985"/>
              <a:gd name="connsiteX25" fmla="*/ 1479177 w 1526485"/>
              <a:gd name="connsiteY25" fmla="*/ 164268 h 1759985"/>
              <a:gd name="connsiteX26" fmla="*/ 1443318 w 1526485"/>
              <a:gd name="connsiteY26" fmla="*/ 253915 h 1759985"/>
              <a:gd name="connsiteX27" fmla="*/ 1425389 w 1526485"/>
              <a:gd name="connsiteY27" fmla="*/ 334597 h 1759985"/>
              <a:gd name="connsiteX28" fmla="*/ 1416424 w 1526485"/>
              <a:gd name="connsiteY28" fmla="*/ 352526 h 175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6485" h="1759985">
                <a:moveTo>
                  <a:pt x="0" y="1759985"/>
                </a:moveTo>
                <a:cubicBezTo>
                  <a:pt x="17930" y="1724126"/>
                  <a:pt x="34468" y="1687538"/>
                  <a:pt x="53789" y="1652409"/>
                </a:cubicBezTo>
                <a:cubicBezTo>
                  <a:pt x="67375" y="1627708"/>
                  <a:pt x="86005" y="1605906"/>
                  <a:pt x="98612" y="1580691"/>
                </a:cubicBezTo>
                <a:cubicBezTo>
                  <a:pt x="146987" y="1483941"/>
                  <a:pt x="119950" y="1501962"/>
                  <a:pt x="170330" y="1410362"/>
                </a:cubicBezTo>
                <a:cubicBezTo>
                  <a:pt x="231087" y="1299896"/>
                  <a:pt x="230884" y="1322107"/>
                  <a:pt x="304800" y="1222103"/>
                </a:cubicBezTo>
                <a:cubicBezTo>
                  <a:pt x="332884" y="1184107"/>
                  <a:pt x="356593" y="1142949"/>
                  <a:pt x="385483" y="1105562"/>
                </a:cubicBezTo>
                <a:cubicBezTo>
                  <a:pt x="407485" y="1077089"/>
                  <a:pt x="435610" y="1053666"/>
                  <a:pt x="457200" y="1024879"/>
                </a:cubicBezTo>
                <a:cubicBezTo>
                  <a:pt x="480577" y="993710"/>
                  <a:pt x="497952" y="958423"/>
                  <a:pt x="519953" y="926268"/>
                </a:cubicBezTo>
                <a:cubicBezTo>
                  <a:pt x="536827" y="901606"/>
                  <a:pt x="556372" y="878866"/>
                  <a:pt x="573741" y="854550"/>
                </a:cubicBezTo>
                <a:cubicBezTo>
                  <a:pt x="586266" y="837015"/>
                  <a:pt x="595805" y="817316"/>
                  <a:pt x="609600" y="800762"/>
                </a:cubicBezTo>
                <a:cubicBezTo>
                  <a:pt x="625833" y="781283"/>
                  <a:pt x="645459" y="764903"/>
                  <a:pt x="663389" y="746973"/>
                </a:cubicBezTo>
                <a:cubicBezTo>
                  <a:pt x="696951" y="663068"/>
                  <a:pt x="657599" y="735230"/>
                  <a:pt x="726141" y="675256"/>
                </a:cubicBezTo>
                <a:cubicBezTo>
                  <a:pt x="737386" y="665417"/>
                  <a:pt x="743109" y="650564"/>
                  <a:pt x="753036" y="639397"/>
                </a:cubicBezTo>
                <a:cubicBezTo>
                  <a:pt x="767074" y="623604"/>
                  <a:pt x="783821" y="610366"/>
                  <a:pt x="797859" y="594573"/>
                </a:cubicBezTo>
                <a:cubicBezTo>
                  <a:pt x="807785" y="583406"/>
                  <a:pt x="814558" y="569638"/>
                  <a:pt x="824753" y="558715"/>
                </a:cubicBezTo>
                <a:cubicBezTo>
                  <a:pt x="856471" y="524731"/>
                  <a:pt x="890494" y="492974"/>
                  <a:pt x="923365" y="460103"/>
                </a:cubicBezTo>
                <a:lnTo>
                  <a:pt x="1021977" y="361491"/>
                </a:lnTo>
                <a:cubicBezTo>
                  <a:pt x="1036918" y="337585"/>
                  <a:pt x="1048641" y="311337"/>
                  <a:pt x="1066800" y="289773"/>
                </a:cubicBezTo>
                <a:cubicBezTo>
                  <a:pt x="1079937" y="274173"/>
                  <a:pt x="1180901" y="170959"/>
                  <a:pt x="1219200" y="146338"/>
                </a:cubicBezTo>
                <a:cubicBezTo>
                  <a:pt x="1241683" y="131885"/>
                  <a:pt x="1267831" y="123946"/>
                  <a:pt x="1290918" y="110479"/>
                </a:cubicBezTo>
                <a:cubicBezTo>
                  <a:pt x="1303824" y="102951"/>
                  <a:pt x="1313965" y="91272"/>
                  <a:pt x="1326777" y="83585"/>
                </a:cubicBezTo>
                <a:cubicBezTo>
                  <a:pt x="1381239" y="50908"/>
                  <a:pt x="1403745" y="49737"/>
                  <a:pt x="1470212" y="29797"/>
                </a:cubicBezTo>
                <a:cubicBezTo>
                  <a:pt x="1479177" y="23821"/>
                  <a:pt x="1487469" y="16686"/>
                  <a:pt x="1497106" y="11868"/>
                </a:cubicBezTo>
                <a:cubicBezTo>
                  <a:pt x="1505558" y="7642"/>
                  <a:pt x="1520490" y="-5871"/>
                  <a:pt x="1524000" y="2903"/>
                </a:cubicBezTo>
                <a:cubicBezTo>
                  <a:pt x="1534913" y="30184"/>
                  <a:pt x="1506936" y="69614"/>
                  <a:pt x="1497106" y="92550"/>
                </a:cubicBezTo>
                <a:cubicBezTo>
                  <a:pt x="1483503" y="124289"/>
                  <a:pt x="1489702" y="125675"/>
                  <a:pt x="1479177" y="164268"/>
                </a:cubicBezTo>
                <a:cubicBezTo>
                  <a:pt x="1446925" y="282524"/>
                  <a:pt x="1476837" y="164531"/>
                  <a:pt x="1443318" y="253915"/>
                </a:cubicBezTo>
                <a:cubicBezTo>
                  <a:pt x="1434344" y="277846"/>
                  <a:pt x="1432210" y="310723"/>
                  <a:pt x="1425389" y="334597"/>
                </a:cubicBezTo>
                <a:cubicBezTo>
                  <a:pt x="1423553" y="341022"/>
                  <a:pt x="1419412" y="346550"/>
                  <a:pt x="1416424" y="3525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Forma livre 16"/>
          <p:cNvSpPr/>
          <p:nvPr/>
        </p:nvSpPr>
        <p:spPr>
          <a:xfrm>
            <a:off x="4535488" y="2276475"/>
            <a:ext cx="3900487" cy="1973263"/>
          </a:xfrm>
          <a:custGeom>
            <a:avLst/>
            <a:gdLst>
              <a:gd name="connsiteX0" fmla="*/ 3899647 w 3899647"/>
              <a:gd name="connsiteY0" fmla="*/ 1972260 h 1972260"/>
              <a:gd name="connsiteX1" fmla="*/ 3827930 w 3899647"/>
              <a:gd name="connsiteY1" fmla="*/ 1927436 h 1972260"/>
              <a:gd name="connsiteX2" fmla="*/ 3765177 w 3899647"/>
              <a:gd name="connsiteY2" fmla="*/ 1882613 h 1972260"/>
              <a:gd name="connsiteX3" fmla="*/ 3711388 w 3899647"/>
              <a:gd name="connsiteY3" fmla="*/ 1855718 h 1972260"/>
              <a:gd name="connsiteX4" fmla="*/ 3657600 w 3899647"/>
              <a:gd name="connsiteY4" fmla="*/ 1819860 h 1972260"/>
              <a:gd name="connsiteX5" fmla="*/ 3630706 w 3899647"/>
              <a:gd name="connsiteY5" fmla="*/ 1801930 h 1972260"/>
              <a:gd name="connsiteX6" fmla="*/ 3585883 w 3899647"/>
              <a:gd name="connsiteY6" fmla="*/ 1784001 h 1972260"/>
              <a:gd name="connsiteX7" fmla="*/ 3558988 w 3899647"/>
              <a:gd name="connsiteY7" fmla="*/ 1748142 h 1972260"/>
              <a:gd name="connsiteX8" fmla="*/ 3505200 w 3899647"/>
              <a:gd name="connsiteY8" fmla="*/ 1721248 h 1972260"/>
              <a:gd name="connsiteX9" fmla="*/ 3433483 w 3899647"/>
              <a:gd name="connsiteY9" fmla="*/ 1676424 h 1972260"/>
              <a:gd name="connsiteX10" fmla="*/ 3379694 w 3899647"/>
              <a:gd name="connsiteY10" fmla="*/ 1649530 h 1972260"/>
              <a:gd name="connsiteX11" fmla="*/ 3316941 w 3899647"/>
              <a:gd name="connsiteY11" fmla="*/ 1604707 h 1972260"/>
              <a:gd name="connsiteX12" fmla="*/ 2931459 w 3899647"/>
              <a:gd name="connsiteY12" fmla="*/ 1344730 h 1972260"/>
              <a:gd name="connsiteX13" fmla="*/ 2761130 w 3899647"/>
              <a:gd name="connsiteY13" fmla="*/ 1237154 h 1972260"/>
              <a:gd name="connsiteX14" fmla="*/ 2698377 w 3899647"/>
              <a:gd name="connsiteY14" fmla="*/ 1192330 h 1972260"/>
              <a:gd name="connsiteX15" fmla="*/ 2626659 w 3899647"/>
              <a:gd name="connsiteY15" fmla="*/ 1156471 h 1972260"/>
              <a:gd name="connsiteX16" fmla="*/ 2465294 w 3899647"/>
              <a:gd name="connsiteY16" fmla="*/ 1075789 h 1972260"/>
              <a:gd name="connsiteX17" fmla="*/ 2357718 w 3899647"/>
              <a:gd name="connsiteY17" fmla="*/ 1004071 h 1972260"/>
              <a:gd name="connsiteX18" fmla="*/ 2223247 w 3899647"/>
              <a:gd name="connsiteY18" fmla="*/ 941318 h 1972260"/>
              <a:gd name="connsiteX19" fmla="*/ 2151530 w 3899647"/>
              <a:gd name="connsiteY19" fmla="*/ 905460 h 1972260"/>
              <a:gd name="connsiteX20" fmla="*/ 2070847 w 3899647"/>
              <a:gd name="connsiteY20" fmla="*/ 869601 h 1972260"/>
              <a:gd name="connsiteX21" fmla="*/ 1990165 w 3899647"/>
              <a:gd name="connsiteY21" fmla="*/ 824777 h 1972260"/>
              <a:gd name="connsiteX22" fmla="*/ 1900518 w 3899647"/>
              <a:gd name="connsiteY22" fmla="*/ 788918 h 1972260"/>
              <a:gd name="connsiteX23" fmla="*/ 1810871 w 3899647"/>
              <a:gd name="connsiteY23" fmla="*/ 762024 h 1972260"/>
              <a:gd name="connsiteX24" fmla="*/ 1595718 w 3899647"/>
              <a:gd name="connsiteY24" fmla="*/ 663413 h 1972260"/>
              <a:gd name="connsiteX25" fmla="*/ 1479177 w 3899647"/>
              <a:gd name="connsiteY25" fmla="*/ 582730 h 1972260"/>
              <a:gd name="connsiteX26" fmla="*/ 1380565 w 3899647"/>
              <a:gd name="connsiteY26" fmla="*/ 528942 h 1972260"/>
              <a:gd name="connsiteX27" fmla="*/ 1246094 w 3899647"/>
              <a:gd name="connsiteY27" fmla="*/ 466189 h 1972260"/>
              <a:gd name="connsiteX28" fmla="*/ 1192306 w 3899647"/>
              <a:gd name="connsiteY28" fmla="*/ 430330 h 1972260"/>
              <a:gd name="connsiteX29" fmla="*/ 1147483 w 3899647"/>
              <a:gd name="connsiteY29" fmla="*/ 385507 h 1972260"/>
              <a:gd name="connsiteX30" fmla="*/ 1093694 w 3899647"/>
              <a:gd name="connsiteY30" fmla="*/ 367577 h 1972260"/>
              <a:gd name="connsiteX31" fmla="*/ 1066800 w 3899647"/>
              <a:gd name="connsiteY31" fmla="*/ 349648 h 1972260"/>
              <a:gd name="connsiteX32" fmla="*/ 977153 w 3899647"/>
              <a:gd name="connsiteY32" fmla="*/ 331718 h 1972260"/>
              <a:gd name="connsiteX33" fmla="*/ 869577 w 3899647"/>
              <a:gd name="connsiteY33" fmla="*/ 304824 h 1972260"/>
              <a:gd name="connsiteX34" fmla="*/ 833718 w 3899647"/>
              <a:gd name="connsiteY34" fmla="*/ 295860 h 1972260"/>
              <a:gd name="connsiteX35" fmla="*/ 797859 w 3899647"/>
              <a:gd name="connsiteY35" fmla="*/ 286895 h 1972260"/>
              <a:gd name="connsiteX36" fmla="*/ 744071 w 3899647"/>
              <a:gd name="connsiteY36" fmla="*/ 277930 h 1972260"/>
              <a:gd name="connsiteX37" fmla="*/ 672353 w 3899647"/>
              <a:gd name="connsiteY37" fmla="*/ 260001 h 1972260"/>
              <a:gd name="connsiteX38" fmla="*/ 636494 w 3899647"/>
              <a:gd name="connsiteY38" fmla="*/ 233107 h 1972260"/>
              <a:gd name="connsiteX39" fmla="*/ 573741 w 3899647"/>
              <a:gd name="connsiteY39" fmla="*/ 224142 h 1972260"/>
              <a:gd name="connsiteX40" fmla="*/ 537883 w 3899647"/>
              <a:gd name="connsiteY40" fmla="*/ 215177 h 1972260"/>
              <a:gd name="connsiteX41" fmla="*/ 394447 w 3899647"/>
              <a:gd name="connsiteY41" fmla="*/ 152424 h 1972260"/>
              <a:gd name="connsiteX42" fmla="*/ 340659 w 3899647"/>
              <a:gd name="connsiteY42" fmla="*/ 125530 h 1972260"/>
              <a:gd name="connsiteX43" fmla="*/ 304800 w 3899647"/>
              <a:gd name="connsiteY43" fmla="*/ 98636 h 1972260"/>
              <a:gd name="connsiteX44" fmla="*/ 251012 w 3899647"/>
              <a:gd name="connsiteY44" fmla="*/ 89671 h 1972260"/>
              <a:gd name="connsiteX45" fmla="*/ 188259 w 3899647"/>
              <a:gd name="connsiteY45" fmla="*/ 62777 h 1972260"/>
              <a:gd name="connsiteX46" fmla="*/ 134471 w 3899647"/>
              <a:gd name="connsiteY46" fmla="*/ 44848 h 1972260"/>
              <a:gd name="connsiteX47" fmla="*/ 35859 w 3899647"/>
              <a:gd name="connsiteY47" fmla="*/ 8989 h 1972260"/>
              <a:gd name="connsiteX48" fmla="*/ 0 w 3899647"/>
              <a:gd name="connsiteY48" fmla="*/ 24 h 197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899647" h="1972260">
                <a:moveTo>
                  <a:pt x="3899647" y="1972260"/>
                </a:moveTo>
                <a:cubicBezTo>
                  <a:pt x="3875741" y="1957319"/>
                  <a:pt x="3851386" y="1943074"/>
                  <a:pt x="3827930" y="1927436"/>
                </a:cubicBezTo>
                <a:cubicBezTo>
                  <a:pt x="3804626" y="1911900"/>
                  <a:pt x="3789234" y="1895978"/>
                  <a:pt x="3765177" y="1882613"/>
                </a:cubicBezTo>
                <a:cubicBezTo>
                  <a:pt x="3747654" y="1872878"/>
                  <a:pt x="3728067" y="1866838"/>
                  <a:pt x="3711388" y="1855718"/>
                </a:cubicBezTo>
                <a:cubicBezTo>
                  <a:pt x="3644240" y="1810952"/>
                  <a:pt x="3721545" y="1841173"/>
                  <a:pt x="3657600" y="1819860"/>
                </a:cubicBezTo>
                <a:cubicBezTo>
                  <a:pt x="3648635" y="1813883"/>
                  <a:pt x="3640343" y="1806748"/>
                  <a:pt x="3630706" y="1801930"/>
                </a:cubicBezTo>
                <a:cubicBezTo>
                  <a:pt x="3616313" y="1794733"/>
                  <a:pt x="3598757" y="1793656"/>
                  <a:pt x="3585883" y="1784001"/>
                </a:cubicBezTo>
                <a:cubicBezTo>
                  <a:pt x="3573930" y="1775036"/>
                  <a:pt x="3570782" y="1757315"/>
                  <a:pt x="3558988" y="1748142"/>
                </a:cubicBezTo>
                <a:cubicBezTo>
                  <a:pt x="3543165" y="1735835"/>
                  <a:pt x="3522604" y="1731193"/>
                  <a:pt x="3505200" y="1721248"/>
                </a:cubicBezTo>
                <a:cubicBezTo>
                  <a:pt x="3480724" y="1707261"/>
                  <a:pt x="3457959" y="1690411"/>
                  <a:pt x="3433483" y="1676424"/>
                </a:cubicBezTo>
                <a:cubicBezTo>
                  <a:pt x="3416078" y="1666478"/>
                  <a:pt x="3396766" y="1660036"/>
                  <a:pt x="3379694" y="1649530"/>
                </a:cubicBezTo>
                <a:cubicBezTo>
                  <a:pt x="3357801" y="1636058"/>
                  <a:pt x="3338443" y="1618794"/>
                  <a:pt x="3316941" y="1604707"/>
                </a:cubicBezTo>
                <a:cubicBezTo>
                  <a:pt x="3053524" y="1432124"/>
                  <a:pt x="3184248" y="1530109"/>
                  <a:pt x="2931459" y="1344730"/>
                </a:cubicBezTo>
                <a:cubicBezTo>
                  <a:pt x="2717117" y="1187545"/>
                  <a:pt x="2986456" y="1369699"/>
                  <a:pt x="2761130" y="1237154"/>
                </a:cubicBezTo>
                <a:cubicBezTo>
                  <a:pt x="2738973" y="1224121"/>
                  <a:pt x="2720420" y="1205556"/>
                  <a:pt x="2698377" y="1192330"/>
                </a:cubicBezTo>
                <a:cubicBezTo>
                  <a:pt x="2675458" y="1178579"/>
                  <a:pt x="2648684" y="1171613"/>
                  <a:pt x="2626659" y="1156471"/>
                </a:cubicBezTo>
                <a:cubicBezTo>
                  <a:pt x="2495603" y="1066370"/>
                  <a:pt x="2621014" y="1106932"/>
                  <a:pt x="2465294" y="1075789"/>
                </a:cubicBezTo>
                <a:cubicBezTo>
                  <a:pt x="2331207" y="1008745"/>
                  <a:pt x="2496093" y="1096322"/>
                  <a:pt x="2357718" y="1004071"/>
                </a:cubicBezTo>
                <a:cubicBezTo>
                  <a:pt x="2336711" y="990066"/>
                  <a:pt x="2235470" y="947070"/>
                  <a:pt x="2223247" y="941318"/>
                </a:cubicBezTo>
                <a:cubicBezTo>
                  <a:pt x="2199064" y="929938"/>
                  <a:pt x="2175713" y="916840"/>
                  <a:pt x="2151530" y="905460"/>
                </a:cubicBezTo>
                <a:cubicBezTo>
                  <a:pt x="2124900" y="892928"/>
                  <a:pt x="2097171" y="882763"/>
                  <a:pt x="2070847" y="869601"/>
                </a:cubicBezTo>
                <a:cubicBezTo>
                  <a:pt x="2043329" y="855842"/>
                  <a:pt x="2017969" y="837948"/>
                  <a:pt x="1990165" y="824777"/>
                </a:cubicBezTo>
                <a:cubicBezTo>
                  <a:pt x="1961079" y="810999"/>
                  <a:pt x="1930895" y="799550"/>
                  <a:pt x="1900518" y="788918"/>
                </a:cubicBezTo>
                <a:cubicBezTo>
                  <a:pt x="1871071" y="778612"/>
                  <a:pt x="1839380" y="774695"/>
                  <a:pt x="1810871" y="762024"/>
                </a:cubicBezTo>
                <a:cubicBezTo>
                  <a:pt x="1547377" y="644916"/>
                  <a:pt x="1748509" y="707066"/>
                  <a:pt x="1595718" y="663413"/>
                </a:cubicBezTo>
                <a:cubicBezTo>
                  <a:pt x="1556871" y="636519"/>
                  <a:pt x="1521437" y="603860"/>
                  <a:pt x="1479177" y="582730"/>
                </a:cubicBezTo>
                <a:cubicBezTo>
                  <a:pt x="1444044" y="565164"/>
                  <a:pt x="1412815" y="551269"/>
                  <a:pt x="1380565" y="528942"/>
                </a:cubicBezTo>
                <a:cubicBezTo>
                  <a:pt x="1282638" y="461147"/>
                  <a:pt x="1345008" y="480320"/>
                  <a:pt x="1246094" y="466189"/>
                </a:cubicBezTo>
                <a:cubicBezTo>
                  <a:pt x="1228165" y="454236"/>
                  <a:pt x="1208984" y="443975"/>
                  <a:pt x="1192306" y="430330"/>
                </a:cubicBezTo>
                <a:cubicBezTo>
                  <a:pt x="1175952" y="416950"/>
                  <a:pt x="1165309" y="396851"/>
                  <a:pt x="1147483" y="385507"/>
                </a:cubicBezTo>
                <a:cubicBezTo>
                  <a:pt x="1131538" y="375360"/>
                  <a:pt x="1110965" y="375253"/>
                  <a:pt x="1093694" y="367577"/>
                </a:cubicBezTo>
                <a:cubicBezTo>
                  <a:pt x="1083848" y="363201"/>
                  <a:pt x="1077098" y="352817"/>
                  <a:pt x="1066800" y="349648"/>
                </a:cubicBezTo>
                <a:cubicBezTo>
                  <a:pt x="1037673" y="340686"/>
                  <a:pt x="1006717" y="339109"/>
                  <a:pt x="977153" y="331718"/>
                </a:cubicBezTo>
                <a:lnTo>
                  <a:pt x="869577" y="304824"/>
                </a:lnTo>
                <a:lnTo>
                  <a:pt x="833718" y="295860"/>
                </a:lnTo>
                <a:cubicBezTo>
                  <a:pt x="821765" y="292872"/>
                  <a:pt x="810012" y="288921"/>
                  <a:pt x="797859" y="286895"/>
                </a:cubicBezTo>
                <a:cubicBezTo>
                  <a:pt x="779930" y="283907"/>
                  <a:pt x="761844" y="281739"/>
                  <a:pt x="744071" y="277930"/>
                </a:cubicBezTo>
                <a:cubicBezTo>
                  <a:pt x="719976" y="272767"/>
                  <a:pt x="672353" y="260001"/>
                  <a:pt x="672353" y="260001"/>
                </a:cubicBezTo>
                <a:cubicBezTo>
                  <a:pt x="660400" y="251036"/>
                  <a:pt x="650536" y="238213"/>
                  <a:pt x="636494" y="233107"/>
                </a:cubicBezTo>
                <a:cubicBezTo>
                  <a:pt x="616636" y="225886"/>
                  <a:pt x="594530" y="227922"/>
                  <a:pt x="573741" y="224142"/>
                </a:cubicBezTo>
                <a:cubicBezTo>
                  <a:pt x="561619" y="221938"/>
                  <a:pt x="549836" y="218165"/>
                  <a:pt x="537883" y="215177"/>
                </a:cubicBezTo>
                <a:cubicBezTo>
                  <a:pt x="439700" y="141540"/>
                  <a:pt x="597368" y="253885"/>
                  <a:pt x="394447" y="152424"/>
                </a:cubicBezTo>
                <a:cubicBezTo>
                  <a:pt x="376518" y="143459"/>
                  <a:pt x="357848" y="135843"/>
                  <a:pt x="340659" y="125530"/>
                </a:cubicBezTo>
                <a:cubicBezTo>
                  <a:pt x="327847" y="117843"/>
                  <a:pt x="318673" y="104185"/>
                  <a:pt x="304800" y="98636"/>
                </a:cubicBezTo>
                <a:cubicBezTo>
                  <a:pt x="287923" y="91885"/>
                  <a:pt x="268756" y="93614"/>
                  <a:pt x="251012" y="89671"/>
                </a:cubicBezTo>
                <a:cubicBezTo>
                  <a:pt x="218541" y="82455"/>
                  <a:pt x="222526" y="76484"/>
                  <a:pt x="188259" y="62777"/>
                </a:cubicBezTo>
                <a:cubicBezTo>
                  <a:pt x="170712" y="55758"/>
                  <a:pt x="150196" y="55332"/>
                  <a:pt x="134471" y="44848"/>
                </a:cubicBezTo>
                <a:cubicBezTo>
                  <a:pt x="78090" y="7259"/>
                  <a:pt x="138576" y="43229"/>
                  <a:pt x="35859" y="8989"/>
                </a:cubicBezTo>
                <a:cubicBezTo>
                  <a:pt x="6130" y="-921"/>
                  <a:pt x="18415" y="24"/>
                  <a:pt x="0" y="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13AF-6BE3-45A6-B43D-CFA11828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F1F7C-81FD-44E9-ADF4-13EC5AD2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73A8E-9D2C-4023-A7AD-922C670CA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7B38F-B83B-4E1E-BEBE-4F557015D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C026D-3D43-44B6-8F6A-ABD585B30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8596C-8DC8-492C-BE68-690E1AC63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A63F6-1136-416F-BD00-9E6F2A5F5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2420B-FB4F-4996-B04D-16DECD03A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E7863-A4A3-4B96-9D98-4EAE3DA85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604DD-C541-480F-AF7A-484C6939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28BA3-412B-40DD-8578-A9BD7534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332656"/>
          <a:ext cx="874846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-13284" y="332656"/>
            <a:ext cx="903649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Juntos...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13AF-6BE3-45A6-B43D-CFA11828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F1F7C-81FD-44E9-ADF4-13EC5AD2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73A8E-9D2C-4023-A7AD-922C670CA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7B38F-B83B-4E1E-BEBE-4F557015D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C026D-3D43-44B6-8F6A-ABD585B30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8596C-8DC8-492C-BE68-690E1AC63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A63F6-1136-416F-BD00-9E6F2A5F5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2420B-FB4F-4996-B04D-16DECD03A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E7863-A4A3-4B96-9D98-4EAE3DA85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604DD-C541-480F-AF7A-484C6939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28BA3-412B-40DD-8578-A9BD7534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692696"/>
          <a:ext cx="77048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842212"/>
            <a:ext cx="903649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Realmente juntos...</a:t>
            </a:r>
            <a:endParaRPr lang="pt-B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13AF-6BE3-45A6-B43D-CFA11828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F1F7C-81FD-44E9-ADF4-13EC5AD2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73A8E-9D2C-4023-A7AD-922C670CA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7B38F-B83B-4E1E-BEBE-4F557015D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C026D-3D43-44B6-8F6A-ABD585B30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8596C-8DC8-492C-BE68-690E1AC63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A63F6-1136-416F-BD00-9E6F2A5F5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2420B-FB4F-4996-B04D-16DECD03A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E7863-A4A3-4B96-9D98-4EAE3DA85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604DD-C541-480F-AF7A-484C6939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28BA3-412B-40DD-8578-A9BD7534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763" y="946"/>
            <a:ext cx="8928992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 HIPERCOMPLEXIDADE DO NEGÓCIO JURÍDICO DA INCORPORAÇÃO RECOMENDA PREOCUPAÇÃO COM </a:t>
            </a:r>
          </a:p>
          <a:p>
            <a:pPr algn="ctr">
              <a:defRPr/>
            </a:pPr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 </a:t>
            </a:r>
            <a:r>
              <a:rPr lang="pt-BR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COMPATIBILIZAÇÃO CONTRATUAL</a:t>
            </a:r>
            <a:endParaRPr lang="pt-BR" sz="6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5" y="980728"/>
            <a:ext cx="9036496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COMPATIBILIZ</a:t>
            </a:r>
          </a:p>
          <a:p>
            <a:pPr algn="ctr">
              <a:defRPr/>
            </a:pPr>
            <a:r>
              <a:rPr lang="pt-B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AÇÃO</a:t>
            </a:r>
            <a:r>
              <a:rPr lang="pt-B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</a:p>
          <a:p>
            <a:pPr algn="ctr">
              <a:defRPr/>
            </a:pPr>
            <a:r>
              <a:rPr lang="pt-B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CONTRATUAL</a:t>
            </a:r>
            <a:endParaRPr lang="pt-BR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04664"/>
            <a:ext cx="903649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QUALIFICAÇÃO</a:t>
            </a:r>
          </a:p>
          <a:p>
            <a:pPr algn="ctr">
              <a:defRPr/>
            </a:pPr>
            <a:r>
              <a:rPr lang="pt-BR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DOS NEGÓCIOS</a:t>
            </a:r>
            <a:endParaRPr lang="pt-BR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5299" name="CaixaDeTexto 1"/>
          <p:cNvSpPr txBox="1">
            <a:spLocks noChangeArrowheads="1"/>
          </p:cNvSpPr>
          <p:nvPr/>
        </p:nvSpPr>
        <p:spPr bwMode="auto">
          <a:xfrm>
            <a:off x="250825" y="3860800"/>
            <a:ext cx="5905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C000"/>
                </a:solidFill>
              </a:rPr>
              <a:t>JURÍDICA</a:t>
            </a:r>
          </a:p>
          <a:p>
            <a:endParaRPr lang="pt-BR" sz="2800">
              <a:solidFill>
                <a:srgbClr val="FFC000"/>
              </a:solidFill>
            </a:endParaRPr>
          </a:p>
          <a:p>
            <a:r>
              <a:rPr lang="pt-BR" sz="2800">
                <a:solidFill>
                  <a:srgbClr val="FFC000"/>
                </a:solidFill>
              </a:rPr>
              <a:t>ECONÔMICA</a:t>
            </a:r>
          </a:p>
          <a:p>
            <a:r>
              <a:rPr lang="pt-BR" sz="2800">
                <a:solidFill>
                  <a:srgbClr val="FFC000"/>
                </a:solidFill>
              </a:rPr>
              <a:t>				</a:t>
            </a:r>
          </a:p>
          <a:p>
            <a:r>
              <a:rPr lang="pt-BR" sz="2800">
                <a:solidFill>
                  <a:srgbClr val="FFC000"/>
                </a:solidFill>
              </a:rPr>
              <a:t>SOCIAL</a:t>
            </a:r>
          </a:p>
          <a:p>
            <a:endParaRPr lang="pt-BR"/>
          </a:p>
        </p:txBody>
      </p:sp>
      <p:sp>
        <p:nvSpPr>
          <p:cNvPr id="3" name="Seta para a direita listrada 2"/>
          <p:cNvSpPr/>
          <p:nvPr/>
        </p:nvSpPr>
        <p:spPr>
          <a:xfrm>
            <a:off x="2987675" y="4672013"/>
            <a:ext cx="1368425" cy="57626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301" name="CaixaDeTexto 3"/>
          <p:cNvSpPr txBox="1">
            <a:spLocks noChangeArrowheads="1"/>
          </p:cNvSpPr>
          <p:nvPr/>
        </p:nvSpPr>
        <p:spPr bwMode="auto">
          <a:xfrm>
            <a:off x="4500563" y="4540250"/>
            <a:ext cx="4535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solidFill>
                  <a:srgbClr val="FFC000"/>
                </a:solidFill>
              </a:rPr>
              <a:t>SUSTENTABILIDADE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424863" cy="3709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9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GARANTIAS</a:t>
            </a:r>
            <a:br>
              <a:rPr lang="pt-BR" sz="9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9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TRADICIONAIS</a:t>
            </a:r>
            <a:r>
              <a:rPr lang="pt-BR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5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36838"/>
            <a:ext cx="8424863" cy="3709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9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PROBLEMAS DAS GARANTIAS TRADICIONAIS</a:t>
            </a:r>
            <a:r>
              <a:rPr lang="pt-BR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5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36838"/>
            <a:ext cx="8424863" cy="37099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5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1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3534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508500"/>
            <a:ext cx="8569325" cy="457200"/>
          </a:xfrm>
        </p:spPr>
        <p:txBody>
          <a:bodyPr>
            <a:noAutofit/>
          </a:bodyPr>
          <a:lstStyle/>
          <a:p>
            <a:pPr fontAlgn="auto">
              <a:defRPr/>
            </a:pPr>
            <a:r>
              <a:rPr lang="pt-BR" sz="4000" b="1" dirty="0" smtClean="0"/>
              <a:t>Uma proposta para examinar as garantias sob uma nova perspectiva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424863" cy="3709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GARANTIAS DE INTERVENÇÃO</a:t>
            </a:r>
            <a:r>
              <a:rPr lang="pt-BR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5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/>
          <p:cNvSpPr txBox="1">
            <a:spLocks noChangeArrowheads="1"/>
          </p:cNvSpPr>
          <p:nvPr/>
        </p:nvSpPr>
        <p:spPr bwMode="auto">
          <a:xfrm>
            <a:off x="287338" y="3789363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200" i="1">
                <a:solidFill>
                  <a:srgbClr val="FFC000"/>
                </a:solidFill>
              </a:rPr>
              <a:t>Por quê usamos cintos de segurança ?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23764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8" descr="http://photos2.fotosearch.com/bthumb/DSN/DSN126/1779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84200"/>
            <a:ext cx="20891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 descr="http://photos2.fotosearch.com/bthumb/DSN/DSN126/1775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595313"/>
            <a:ext cx="23749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http://photos2.fotosearch.com/bthumb/DSN/DSN130/17708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868863"/>
            <a:ext cx="2389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http://photos2.fotosearch.com/bthumb/DSN/DSN130/17780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876800"/>
            <a:ext cx="2333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424863" cy="50942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Transferência temporária do controle do negócio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Forte preocupação com a gestão do contrato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5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5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ixaDeTexto 2"/>
          <p:cNvSpPr txBox="1">
            <a:spLocks noChangeArrowheads="1"/>
          </p:cNvSpPr>
          <p:nvPr/>
        </p:nvSpPr>
        <p:spPr bwMode="auto">
          <a:xfrm>
            <a:off x="684213" y="549275"/>
            <a:ext cx="81359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>
                <a:solidFill>
                  <a:srgbClr val="FFC000"/>
                </a:solidFill>
              </a:rPr>
              <a:t>SITUAÇÕES GERADORAS DE CONFLITOS</a:t>
            </a:r>
          </a:p>
          <a:p>
            <a:pPr algn="ctr"/>
            <a:endParaRPr lang="pt-BR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79512" y="0"/>
          <a:ext cx="8748464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67" name="CaixaDeTexto 2"/>
          <p:cNvSpPr txBox="1">
            <a:spLocks noChangeArrowheads="1"/>
          </p:cNvSpPr>
          <p:nvPr/>
        </p:nvSpPr>
        <p:spPr bwMode="auto">
          <a:xfrm>
            <a:off x="655638" y="4149725"/>
            <a:ext cx="8137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rgbClr val="FFC000"/>
                </a:solidFill>
              </a:rPr>
              <a:t>01. Prazo</a:t>
            </a:r>
          </a:p>
          <a:p>
            <a:pPr algn="ctr"/>
            <a:r>
              <a:rPr lang="pt-BR" sz="4000" b="1">
                <a:solidFill>
                  <a:srgbClr val="FFC000"/>
                </a:solidFill>
              </a:rPr>
              <a:t>02. Controle da Qualidade</a:t>
            </a:r>
          </a:p>
          <a:p>
            <a:pPr algn="ctr"/>
            <a:r>
              <a:rPr lang="pt-BR" sz="4000" b="1">
                <a:solidFill>
                  <a:srgbClr val="FFC000"/>
                </a:solidFill>
              </a:rPr>
              <a:t>03. Solvabilidade dupla </a:t>
            </a:r>
          </a:p>
          <a:p>
            <a:pPr algn="ctr"/>
            <a:endParaRPr lang="pt-BR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C83213AF-6BE3-45A6-B43D-CFA118285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13AF-6BE3-45A6-B43D-CFA11828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E36F1F7C-81FD-44E9-ADF4-13EC5AD27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F1F7C-81FD-44E9-ADF4-13EC5AD2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79512" y="188640"/>
          <a:ext cx="87484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491" name="CaixaDeTexto 5"/>
          <p:cNvSpPr txBox="1">
            <a:spLocks noChangeArrowheads="1"/>
          </p:cNvSpPr>
          <p:nvPr/>
        </p:nvSpPr>
        <p:spPr bwMode="auto">
          <a:xfrm>
            <a:off x="684213" y="4005263"/>
            <a:ext cx="81724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3200" b="1">
                <a:solidFill>
                  <a:srgbClr val="FFC000"/>
                </a:solidFill>
              </a:rPr>
              <a:t> Respeito às licenças e ao projeto (habite-se)</a:t>
            </a:r>
          </a:p>
          <a:p>
            <a:pPr algn="ctr">
              <a:buFont typeface="Arial" pitchFamily="34" charset="0"/>
              <a:buChar char="•"/>
            </a:pPr>
            <a:r>
              <a:rPr lang="pt-BR" sz="3200" b="1">
                <a:solidFill>
                  <a:srgbClr val="FFC000"/>
                </a:solidFill>
              </a:rPr>
              <a:t>  Qualidade ambiental</a:t>
            </a:r>
          </a:p>
          <a:p>
            <a:pPr algn="ctr">
              <a:buFont typeface="Arial" pitchFamily="34" charset="0"/>
              <a:buChar char="•"/>
            </a:pPr>
            <a:r>
              <a:rPr lang="pt-BR" sz="3200" b="1">
                <a:solidFill>
                  <a:srgbClr val="FFC000"/>
                </a:solidFill>
              </a:rPr>
              <a:t> Comportamento tributário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BF473-06E3-4E45-A1C9-97C6E2C78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79512" y="0"/>
          <a:ext cx="8856984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CaixaDeTexto 5"/>
          <p:cNvSpPr txBox="1">
            <a:spLocks noChangeArrowheads="1"/>
          </p:cNvSpPr>
          <p:nvPr/>
        </p:nvSpPr>
        <p:spPr bwMode="auto">
          <a:xfrm>
            <a:off x="539750" y="3957638"/>
            <a:ext cx="82438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400" b="1"/>
              <a:t> </a:t>
            </a:r>
            <a:r>
              <a:rPr lang="pt-BR" sz="3600" b="1"/>
              <a:t>BLINDAGEM DE RISCOS (SPEs, SCPs)</a:t>
            </a:r>
          </a:p>
          <a:p>
            <a:pPr algn="ctr">
              <a:buFont typeface="Arial" pitchFamily="34" charset="0"/>
              <a:buChar char="•"/>
            </a:pPr>
            <a:r>
              <a:rPr lang="pt-BR" sz="3600" b="1"/>
              <a:t>  </a:t>
            </a:r>
            <a:r>
              <a:rPr lang="pt-BR" sz="3600" b="1">
                <a:solidFill>
                  <a:srgbClr val="FFC000"/>
                </a:solidFill>
              </a:rPr>
              <a:t>RETORNO DO INVESTIMENTO</a:t>
            </a:r>
            <a:r>
              <a:rPr lang="pt-BR" sz="3600" b="1"/>
              <a:t> X GESTÃO DO NEGÓCIO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BF473-06E3-4E45-A1C9-97C6E2C78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0" y="332656"/>
          <a:ext cx="9144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539" name="CaixaDeTexto 5"/>
          <p:cNvSpPr txBox="1">
            <a:spLocks noChangeArrowheads="1"/>
          </p:cNvSpPr>
          <p:nvPr/>
        </p:nvSpPr>
        <p:spPr bwMode="auto">
          <a:xfrm>
            <a:off x="179388" y="4076700"/>
            <a:ext cx="8604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3600" b="1">
                <a:solidFill>
                  <a:srgbClr val="FFC000"/>
                </a:solidFill>
              </a:rPr>
              <a:t>  QUALIDADE. (Econômica, técnica e ambiental)</a:t>
            </a:r>
          </a:p>
          <a:p>
            <a:pPr algn="ctr">
              <a:buFont typeface="Arial" pitchFamily="34" charset="0"/>
              <a:buChar char="•"/>
            </a:pPr>
            <a:r>
              <a:rPr lang="pt-BR" sz="3600" b="1">
                <a:solidFill>
                  <a:srgbClr val="FFC000"/>
                </a:solidFill>
              </a:rPr>
              <a:t> PRAZOS E RESPONSABILIDADES</a:t>
            </a:r>
          </a:p>
          <a:p>
            <a:pPr algn="ctr">
              <a:buFont typeface="Arial" pitchFamily="34" charset="0"/>
              <a:buChar char="•"/>
            </a:pPr>
            <a:r>
              <a:rPr lang="pt-BR" sz="3600" b="1">
                <a:solidFill>
                  <a:srgbClr val="FFC000"/>
                </a:solidFill>
              </a:rPr>
              <a:t>  GESTÃO DOS CONTRATOS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BF473-06E3-4E45-A1C9-97C6E2C78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-171400"/>
          <a:ext cx="770485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3" name="CaixaDeTexto 5"/>
          <p:cNvSpPr txBox="1">
            <a:spLocks noChangeArrowheads="1"/>
          </p:cNvSpPr>
          <p:nvPr/>
        </p:nvSpPr>
        <p:spPr bwMode="auto">
          <a:xfrm>
            <a:off x="238125" y="3789363"/>
            <a:ext cx="91074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800" b="1">
                <a:solidFill>
                  <a:srgbClr val="FFC000"/>
                </a:solidFill>
              </a:rPr>
              <a:t>  TRANSPARÊNCIA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b="1">
                <a:solidFill>
                  <a:srgbClr val="FFC000"/>
                </a:solidFill>
              </a:rPr>
              <a:t> DIREITOS E DEVERES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b="1">
                <a:solidFill>
                  <a:srgbClr val="FFC000"/>
                </a:solidFill>
              </a:rPr>
              <a:t> PÓS OBRA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b="1">
                <a:solidFill>
                  <a:srgbClr val="FFC000"/>
                </a:solidFill>
              </a:rPr>
              <a:t> TAXA DE DECORAÇÃO, TAXA DE LIGAÇÕES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b="1">
                <a:solidFill>
                  <a:srgbClr val="FFC000"/>
                </a:solidFill>
              </a:rPr>
              <a:t> CORRETAGEM E LAUDÊMIO</a:t>
            </a:r>
          </a:p>
          <a:p>
            <a:pPr>
              <a:buFont typeface="Arial" pitchFamily="34" charset="0"/>
              <a:buChar char="•"/>
            </a:pP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BF473-06E3-4E45-A1C9-97C6E2C78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835696" y="548680"/>
          <a:ext cx="522007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587" name="CaixaDeTexto 5"/>
          <p:cNvSpPr txBox="1">
            <a:spLocks noChangeArrowheads="1"/>
          </p:cNvSpPr>
          <p:nvPr/>
        </p:nvSpPr>
        <p:spPr bwMode="auto">
          <a:xfrm>
            <a:off x="539750" y="3959225"/>
            <a:ext cx="8388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400" b="1"/>
              <a:t>FINANCIAMENTO DA PRODUÇÃO E DO ADQUIRENTE</a:t>
            </a:r>
          </a:p>
          <a:p>
            <a:pPr algn="ctr">
              <a:buFont typeface="Arial" pitchFamily="34" charset="0"/>
              <a:buChar char="•"/>
            </a:pPr>
            <a:r>
              <a:rPr lang="pt-BR" sz="2400" b="1">
                <a:solidFill>
                  <a:srgbClr val="FFC000"/>
                </a:solidFill>
              </a:rPr>
              <a:t>  RESPONSABILIDADE NO REPASSE DAS VERBAS DURANTE A PRODUÇÃO</a:t>
            </a:r>
          </a:p>
          <a:p>
            <a:pPr algn="ctr">
              <a:buFont typeface="Arial" pitchFamily="34" charset="0"/>
              <a:buChar char="•"/>
            </a:pPr>
            <a:r>
              <a:rPr lang="pt-BR" sz="2400" b="1"/>
              <a:t> TRANSPARÊNCIA E RELAÇÃO COM CONSUMIDORES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BF473-06E3-4E45-A1C9-97C6E2C78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1"/>
          <p:cNvSpPr txBox="1">
            <a:spLocks noChangeArrowheads="1"/>
          </p:cNvSpPr>
          <p:nvPr/>
        </p:nvSpPr>
        <p:spPr bwMode="auto">
          <a:xfrm>
            <a:off x="323850" y="549275"/>
            <a:ext cx="8424863" cy="9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0">
                <a:solidFill>
                  <a:srgbClr val="FFC000"/>
                </a:solidFill>
              </a:rPr>
              <a:t>TEMAS</a:t>
            </a:r>
          </a:p>
          <a:p>
            <a:pPr algn="ctr"/>
            <a:r>
              <a:rPr lang="pt-BR" sz="18000">
                <a:solidFill>
                  <a:srgbClr val="FFC000"/>
                </a:solidFill>
              </a:rPr>
              <a:t>ATUAIS</a:t>
            </a:r>
          </a:p>
          <a:p>
            <a:pPr algn="r"/>
            <a:endParaRPr lang="pt-BR" sz="2800"/>
          </a:p>
          <a:p>
            <a:pPr algn="r"/>
            <a:endParaRPr lang="pt-BR" sz="2800"/>
          </a:p>
          <a:p>
            <a:pPr algn="r"/>
            <a:endParaRPr lang="pt-BR" sz="2800"/>
          </a:p>
          <a:p>
            <a:pPr algn="ctr"/>
            <a:endParaRPr lang="pt-BR" sz="4800"/>
          </a:p>
          <a:p>
            <a:pPr algn="ctr"/>
            <a:endParaRPr lang="pt-BR" sz="4800"/>
          </a:p>
          <a:p>
            <a:pPr algn="ctr"/>
            <a:endParaRPr lang="pt-BR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87624" y="-343972"/>
            <a:ext cx="6696745" cy="7201972"/>
          </a:xfrm>
          <a:prstGeom prst="rect">
            <a:avLst/>
          </a:prstGeom>
          <a:solidFill>
            <a:schemeClr val="bg1"/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66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FÓRUM DE SEGURANÇA</a:t>
            </a:r>
          </a:p>
          <a:p>
            <a:pPr algn="ctr">
              <a:defRPr/>
            </a:pPr>
            <a:r>
              <a:rPr lang="pt-BR" sz="66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JURÍDICA NO NEGÓCIO </a:t>
            </a:r>
          </a:p>
          <a:p>
            <a:pPr algn="ctr">
              <a:defRPr/>
            </a:pPr>
            <a:r>
              <a:rPr lang="pt-BR" sz="66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IMOBILIÁRIO</a:t>
            </a:r>
          </a:p>
          <a:p>
            <a:pPr algn="ctr">
              <a:defRPr/>
            </a:pPr>
            <a:r>
              <a:rPr lang="pt-BR" sz="66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CEDES/ADEMI/OAB </a:t>
            </a:r>
            <a:r>
              <a:rPr lang="pt-BR" sz="6600" b="1" cap="all" dirty="0" err="1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rj</a:t>
            </a:r>
            <a:endParaRPr lang="pt-BR" sz="66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30600" y="-3070225"/>
            <a:ext cx="16205200" cy="130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ixaDeTexto 6"/>
          <p:cNvSpPr txBox="1">
            <a:spLocks noChangeArrowheads="1"/>
          </p:cNvSpPr>
          <p:nvPr/>
        </p:nvSpPr>
        <p:spPr bwMode="auto">
          <a:xfrm>
            <a:off x="1331913" y="1412875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8" name="Retângulo 7"/>
          <p:cNvSpPr/>
          <p:nvPr/>
        </p:nvSpPr>
        <p:spPr>
          <a:xfrm rot="20027417">
            <a:off x="-5187465" y="1024455"/>
            <a:ext cx="18452046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+mn-cs"/>
              </a:rPr>
              <a:t>CONTATOS REPRESENTAM </a:t>
            </a:r>
          </a:p>
          <a:p>
            <a:pPr algn="ctr" eaLnBrk="1" hangingPunct="1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+mn-cs"/>
              </a:rPr>
              <a:t>APENAS DADOS</a:t>
            </a:r>
          </a:p>
          <a:p>
            <a:pPr algn="ctr" eaLnBrk="1" hangingPunct="1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+mn-cs"/>
              </a:rPr>
              <a:t>É </a:t>
            </a:r>
            <a:r>
              <a:rPr lang="pt-BR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+mn-cs"/>
              </a:rPr>
              <a:t>PRECISO PENSAR EM </a:t>
            </a:r>
          </a:p>
          <a:p>
            <a:pPr algn="ctr" eaLnBrk="1" hangingPunct="1">
              <a:defRPr/>
            </a:pPr>
            <a:r>
              <a:rPr lang="pt-BR" sz="8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+mn-cs"/>
              </a:rPr>
              <a:t>CONDUTAS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38" y="3643313"/>
            <a:ext cx="8077200" cy="1673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6000" dirty="0" smtClean="0">
                <a:solidFill>
                  <a:srgbClr val="FFC000"/>
                </a:solidFill>
              </a:rPr>
              <a:t>SUSTENTABILIDADE</a:t>
            </a:r>
            <a:endParaRPr lang="pt-BR" sz="6000" dirty="0">
              <a:solidFill>
                <a:srgbClr val="FFC000"/>
              </a:solidFill>
            </a:endParaRPr>
          </a:p>
        </p:txBody>
      </p:sp>
      <p:pic>
        <p:nvPicPr>
          <p:cNvPr id="105475" name="Picture 4" descr="http://photos2.fotosearch.com/bthumb/ISP/ISP193/ispc093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714375"/>
            <a:ext cx="29337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6" descr="http://photos1.fotosearch.com/bthumb/AKS/AKS006/409IB_AJ0021_002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785813"/>
            <a:ext cx="3000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09600" y="2286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pt-BR" sz="1600">
              <a:solidFill>
                <a:schemeClr val="tx2"/>
              </a:solidFill>
              <a:latin typeface="Arial" pitchFamily="34" charset="0"/>
            </a:endParaRPr>
          </a:p>
          <a:p>
            <a:pPr eaLnBrk="0" hangingPunct="0"/>
            <a:endParaRPr lang="pt-BR" sz="20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09600" y="533400"/>
            <a:ext cx="80772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u="sng">
                <a:solidFill>
                  <a:srgbClr val="FFC000"/>
                </a:solidFill>
                <a:latin typeface="Arial Black" pitchFamily="34" charset="0"/>
              </a:rPr>
              <a:t>Avaliação Jurídica de Imóvel para Desenvolvimento de Empreendimento Imobiliário</a:t>
            </a:r>
          </a:p>
          <a:p>
            <a:endParaRPr lang="pt-BR" sz="2800">
              <a:solidFill>
                <a:srgbClr val="FFC000"/>
              </a:solidFill>
              <a:latin typeface="Arial Black" pitchFamily="34" charset="0"/>
            </a:endParaRPr>
          </a:p>
          <a:p>
            <a:endParaRPr lang="pt-BR" sz="1600">
              <a:solidFill>
                <a:srgbClr val="FFC000"/>
              </a:solidFill>
              <a:latin typeface="Arial" pitchFamily="34" charset="0"/>
            </a:endParaRPr>
          </a:p>
          <a:p>
            <a:r>
              <a:rPr lang="pt-BR" sz="2000">
                <a:solidFill>
                  <a:srgbClr val="FFC000"/>
                </a:solidFill>
                <a:latin typeface="Arial" pitchFamily="34" charset="0"/>
              </a:rPr>
              <a:t>Para emissão de uma opinião legal com vistas a suportar a decisão de adquirir uma área para desenvolvimento de negócio imobiliário, penso ser necessário apenas:</a:t>
            </a:r>
          </a:p>
          <a:p>
            <a:endParaRPr lang="pt-BR" sz="2000">
              <a:solidFill>
                <a:srgbClr val="FFC000"/>
              </a:solidFill>
              <a:latin typeface="Arial" pitchFamily="34" charset="0"/>
            </a:endParaRPr>
          </a:p>
          <a:p>
            <a:r>
              <a:rPr lang="pt-BR" sz="2000" u="sng">
                <a:solidFill>
                  <a:srgbClr val="FFC000"/>
                </a:solidFill>
                <a:latin typeface="Arial" pitchFamily="34" charset="0"/>
              </a:rPr>
              <a:t>Avaliação da idoneidade jurídica, </a:t>
            </a:r>
            <a:r>
              <a:rPr lang="pt-BR" sz="2000">
                <a:solidFill>
                  <a:srgbClr val="FFC000"/>
                </a:solidFill>
                <a:latin typeface="Arial" pitchFamily="34" charset="0"/>
              </a:rPr>
              <a:t>compreendendo</a:t>
            </a:r>
          </a:p>
          <a:p>
            <a:endParaRPr lang="pt-BR" sz="2000">
              <a:solidFill>
                <a:srgbClr val="FFC000"/>
              </a:solidFill>
              <a:latin typeface="Arial" pitchFamily="34" charset="0"/>
            </a:endParaRPr>
          </a:p>
          <a:p>
            <a:endParaRPr lang="pt-BR" sz="2000">
              <a:solidFill>
                <a:srgbClr val="FFC000"/>
              </a:solidFill>
              <a:latin typeface="Arial" pitchFamily="34" charset="0"/>
            </a:endParaRPr>
          </a:p>
          <a:p>
            <a:pPr algn="just"/>
            <a:r>
              <a:rPr lang="pt-BR" sz="2000" u="sng">
                <a:solidFill>
                  <a:srgbClr val="FFC000"/>
                </a:solidFill>
                <a:latin typeface="Arial" pitchFamily="34" charset="0"/>
              </a:rPr>
              <a:t>- Proprietário do imóvel (pessoas físicas e jurídicas)</a:t>
            </a:r>
          </a:p>
          <a:p>
            <a:endParaRPr lang="pt-BR" sz="2000" u="sng">
              <a:solidFill>
                <a:srgbClr val="FFC000"/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pt-BR" sz="2000" u="sng">
                <a:solidFill>
                  <a:srgbClr val="FFC000"/>
                </a:solidFill>
                <a:latin typeface="Arial" pitchFamily="34" charset="0"/>
              </a:rPr>
              <a:t>O imóvel</a:t>
            </a:r>
          </a:p>
          <a:p>
            <a:pPr>
              <a:buFontTx/>
              <a:buChar char="-"/>
            </a:pPr>
            <a:endParaRPr lang="pt-BR" sz="2000" u="sng">
              <a:solidFill>
                <a:schemeClr val="tx2"/>
              </a:solidFill>
              <a:latin typeface="Arial" pitchFamily="34" charset="0"/>
            </a:endParaRPr>
          </a:p>
          <a:p>
            <a:endParaRPr lang="pt-BR" sz="2000">
              <a:solidFill>
                <a:schemeClr val="tx2"/>
              </a:solidFill>
              <a:latin typeface="Arial" pitchFamily="34" charset="0"/>
            </a:endParaRPr>
          </a:p>
          <a:p>
            <a:endParaRPr lang="pt-BR" sz="1600">
              <a:solidFill>
                <a:schemeClr val="tx2"/>
              </a:solidFill>
              <a:latin typeface="Arial" pitchFamily="34" charset="0"/>
            </a:endParaRPr>
          </a:p>
          <a:p>
            <a:endParaRPr lang="pt-BR" sz="1600">
              <a:solidFill>
                <a:schemeClr val="tx2"/>
              </a:solidFill>
              <a:latin typeface="Arial" pitchFamily="34" charset="0"/>
            </a:endParaRPr>
          </a:p>
          <a:p>
            <a:endParaRPr lang="pt-BR" sz="1600">
              <a:solidFill>
                <a:schemeClr val="tx2"/>
              </a:solidFill>
              <a:latin typeface="Arial" pitchFamily="34" charset="0"/>
            </a:endParaRPr>
          </a:p>
          <a:p>
            <a:endParaRPr lang="pt-BR" sz="1600">
              <a:solidFill>
                <a:schemeClr val="tx2"/>
              </a:solidFill>
              <a:latin typeface="Arial" pitchFamily="34" charset="0"/>
            </a:endParaRPr>
          </a:p>
          <a:p>
            <a:endParaRPr lang="pt-BR" sz="16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aixaDeTexto 1"/>
          <p:cNvSpPr txBox="1">
            <a:spLocks noChangeArrowheads="1"/>
          </p:cNvSpPr>
          <p:nvPr/>
        </p:nvSpPr>
        <p:spPr bwMode="auto">
          <a:xfrm>
            <a:off x="441325" y="476250"/>
            <a:ext cx="8424863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600" u="sng"/>
              <a:t>OUTRAS QUESTÕES POLÊMICAS</a:t>
            </a:r>
          </a:p>
          <a:p>
            <a:pPr algn="r"/>
            <a:endParaRPr lang="pt-BR" sz="2800"/>
          </a:p>
          <a:p>
            <a:pPr algn="ctr"/>
            <a:endParaRPr lang="pt-BR" sz="4800"/>
          </a:p>
          <a:p>
            <a:pPr algn="ctr"/>
            <a:endParaRPr lang="pt-BR" sz="4800"/>
          </a:p>
          <a:p>
            <a:pPr algn="ctr"/>
            <a:endParaRPr lang="pt-BR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85786" y="1571612"/>
            <a:ext cx="7756995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 MERCADO IMOBILIÁRIO</a:t>
            </a:r>
          </a:p>
          <a:p>
            <a:pPr algn="ctr">
              <a:defRPr/>
            </a:pPr>
            <a:r>
              <a:rPr lang="pt-B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ATUAL.</a:t>
            </a:r>
          </a:p>
          <a:p>
            <a:pPr algn="ctr">
              <a:defRPr/>
            </a:pPr>
            <a:r>
              <a:rPr lang="pt-B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Uma visão geral...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286125"/>
            <a:ext cx="8315325" cy="2714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7200" b="1" dirty="0" smtClean="0"/>
              <a:t> </a:t>
            </a:r>
            <a:r>
              <a:rPr lang="pt-BR" sz="7200" dirty="0"/>
              <a:t/>
            </a:r>
            <a:br>
              <a:rPr lang="pt-BR" sz="7200" dirty="0"/>
            </a:br>
            <a:r>
              <a:rPr lang="pt-BR" sz="7200" dirty="0"/>
              <a:t> </a:t>
            </a:r>
            <a:br>
              <a:rPr lang="pt-BR" sz="7200" dirty="0"/>
            </a:br>
            <a:r>
              <a:rPr lang="pt-BR" sz="7200" dirty="0"/>
              <a:t/>
            </a:r>
            <a:br>
              <a:rPr lang="pt-BR" sz="7200" dirty="0"/>
            </a:br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Câmaras do Consumidor. </a:t>
            </a:r>
            <a:r>
              <a:rPr lang="pt-BR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sensível</a:t>
            </a: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28575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da </a:t>
            </a:r>
            <a: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Corregedoria</a:t>
            </a:r>
            <a:b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</a:t>
            </a:r>
            <a: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1058</a:t>
            </a:r>
            <a:b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da </a:t>
            </a:r>
            <a: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6015/73</a:t>
            </a:r>
            <a:b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 normas da CGJERJ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3" y="928688"/>
            <a:ext cx="8072437" cy="2246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rgbClr val="404040"/>
                </a:solidFill>
                <a:latin typeface="Helvetica"/>
                <a:ea typeface="Times New Roman" pitchFamily="18" charset="0"/>
                <a:cs typeface="Arial" pitchFamily="34" charset="0"/>
              </a:rPr>
              <a:t>1. É legítimo o registro de escritura particular de promessa de compra e venda de imóvel no cartório competente, ainda que seu valor ultrapasse o equivalente a trinta vezes o maior salário mínimo vigente no país.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CaixaDeTexto 3"/>
          <p:cNvSpPr txBox="1">
            <a:spLocks noChangeArrowheads="1"/>
          </p:cNvSpPr>
          <p:nvPr/>
        </p:nvSpPr>
        <p:spPr bwMode="auto">
          <a:xfrm>
            <a:off x="2786063" y="4071938"/>
            <a:ext cx="571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i="1"/>
              <a:t>“Ainda, em atenção ao entendimento do Conselho da Magistratura no sentido da possibilidade de registro de contrato particular de promessa de compra e venda, deve ser observada recomendação de que seja exigida, para fins de seu registro imobiliário, a apresentação dos documentos regularmente necessários para a lavratura de escritura pública, sem prejuízo de outros documentos tipicamente exigidos no Serviço de Registro Imobiliário”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500" y="3286125"/>
            <a:ext cx="7929563" cy="3232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4400" dirty="0"/>
              <a:t>2. A exigência de apresentação de certidão negativa de débito (CND) do INSS para fins de registro de imóvel é inconstitucional.</a:t>
            </a:r>
          </a:p>
          <a:p>
            <a:pPr algn="just">
              <a:defRPr/>
            </a:pP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500" y="3286125"/>
            <a:ext cx="8072438" cy="3046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4800" dirty="0"/>
              <a:t>3. O procedimento de dúvida não admite dilação probatória em razão de sua natureza administrativa.</a:t>
            </a:r>
            <a:endParaRPr lang="pt-BR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38" y="3286125"/>
            <a:ext cx="8072437" cy="3046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4800" dirty="0"/>
              <a:t>4. Somente é passível de registro imobiliário o bem de família convencionado pelas partes.</a:t>
            </a:r>
            <a:endParaRPr lang="pt-BR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CIDENTE DO TRABALHO 2o lugar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274638"/>
            <a:ext cx="8928100" cy="6323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625" y="3143250"/>
            <a:ext cx="8072438" cy="3478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4400" dirty="0"/>
              <a:t>5. A competência funcional hierárquica para apreciar recurso de decisão de juiz de registro público, de natureza jurisdicional, é de câmara cível.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3" y="714375"/>
            <a:ext cx="8072437" cy="5016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4000" dirty="0"/>
              <a:t>6. O imóvel só poderá ser registrado em nome do adquirente, se antes estiver em nome do alienante, em observância aos Princípios da Continuidade e Especialidade </a:t>
            </a:r>
            <a:r>
              <a:rPr lang="pt-BR" sz="4000" dirty="0" err="1"/>
              <a:t>Registral</a:t>
            </a:r>
            <a:r>
              <a:rPr lang="pt-BR" sz="4000" dirty="0"/>
              <a:t>, salvo nas hipóteses em que haja o reconhecimento judicial fixando a cadeia sucessória.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3" y="2428875"/>
            <a:ext cx="8072437" cy="3846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3600" dirty="0"/>
              <a:t>7. A extinção do usufruto por renúncia ou morte do usufrutuário não é fato gerador da cobrança do ITD, sob pena de incorrer em bitributação, vez que a doação do imóvel constitui fato gerador do imposto de transmissão inter vivos.</a:t>
            </a:r>
          </a:p>
          <a:p>
            <a:pPr algn="just">
              <a:defRPr/>
            </a:pP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3" y="2928938"/>
            <a:ext cx="8072437" cy="341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3600" dirty="0"/>
              <a:t>8. Desnecessária a exigência do registro da promessa de compra e venda para fins de registro de escritura definitiva de compra e venda, desde que preservada a cadeia sucessória dominial, e respeitado o Princípio da Continuidade </a:t>
            </a:r>
            <a:r>
              <a:rPr lang="pt-BR" sz="3600" dirty="0" err="1"/>
              <a:t>Registral</a:t>
            </a:r>
            <a:r>
              <a:rPr lang="pt-BR" sz="3600" dirty="0"/>
              <a:t>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88" y="3786188"/>
            <a:ext cx="8643937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300" dirty="0"/>
              <a:t/>
            </a:r>
            <a:br>
              <a:rPr lang="pt-BR" sz="1300" dirty="0"/>
            </a:br>
            <a:r>
              <a:rPr lang="pt-BR" sz="1300" dirty="0"/>
              <a:t> </a:t>
            </a:r>
            <a:br>
              <a:rPr lang="pt-BR" sz="1300" dirty="0"/>
            </a:br>
            <a:r>
              <a:rPr lang="pt-BR" sz="1300" dirty="0"/>
              <a:t/>
            </a:r>
            <a:br>
              <a:rPr lang="pt-BR" sz="1300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3" y="2571750"/>
            <a:ext cx="8072437" cy="341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3600" dirty="0"/>
              <a:t>9. É dispensada a exigência de apresentação da guia de recolhimento do ITBI, quando na escritura pública de promessa de compra e venda, houver menção expressa quanto ao efetivo recolhimento.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428736"/>
            <a:ext cx="903649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ÉTICA</a:t>
            </a:r>
            <a:endParaRPr lang="pt-BR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4" descr="F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CaixaDeTexto 1"/>
          <p:cNvSpPr txBox="1">
            <a:spLocks noChangeArrowheads="1"/>
          </p:cNvSpPr>
          <p:nvPr/>
        </p:nvSpPr>
        <p:spPr bwMode="auto">
          <a:xfrm>
            <a:off x="441325" y="476250"/>
            <a:ext cx="842486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pt-BR" sz="2800"/>
          </a:p>
          <a:p>
            <a:pPr algn="ctr"/>
            <a:endParaRPr lang="pt-BR" sz="4800"/>
          </a:p>
          <a:p>
            <a:pPr algn="ctr"/>
            <a:endParaRPr lang="pt-BR" sz="4800"/>
          </a:p>
          <a:p>
            <a:pPr algn="ctr"/>
            <a:endParaRPr lang="pt-BR" sz="4800"/>
          </a:p>
        </p:txBody>
      </p:sp>
      <p:pic>
        <p:nvPicPr>
          <p:cNvPr id="141315" name="Picture 4" descr="Bz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Retângulo 4"/>
          <p:cNvSpPr>
            <a:spLocks noChangeArrowheads="1"/>
          </p:cNvSpPr>
          <p:nvPr/>
        </p:nvSpPr>
        <p:spPr bwMode="auto">
          <a:xfrm>
            <a:off x="539750" y="4821238"/>
            <a:ext cx="7993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rgbClr val="FFC000"/>
                </a:solidFill>
              </a:rPr>
              <a:t>"As coisas difíceis levam muito tempo.As coisas impossíveis apenas demoram um pouco mais."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CIDENTE DO TRABALHO 3o lugar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713787" cy="648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5" y="980728"/>
            <a:ext cx="9036496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COMPATIBILIZ</a:t>
            </a:r>
          </a:p>
          <a:p>
            <a:pPr algn="ctr" eaLnBrk="1" hangingPunct="1">
              <a:defRPr/>
            </a:pPr>
            <a:r>
              <a:rPr lang="pt-B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AÇÃO</a:t>
            </a:r>
            <a:r>
              <a:rPr lang="pt-B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pt-B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CONTRATUAL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1395</TotalTime>
  <Words>1050</Words>
  <Application>Microsoft Office PowerPoint</Application>
  <PresentationFormat>Apresentação na tela (4:3)</PresentationFormat>
  <Paragraphs>285</Paragraphs>
  <Slides>78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9" baseType="lpstr">
      <vt:lpstr>Trebuchet MS</vt:lpstr>
      <vt:lpstr>Arial</vt:lpstr>
      <vt:lpstr>Arial Narrow</vt:lpstr>
      <vt:lpstr>Calibri</vt:lpstr>
      <vt:lpstr>Garamond</vt:lpstr>
      <vt:lpstr>Palatino Linotype</vt:lpstr>
      <vt:lpstr>Arial Black</vt:lpstr>
      <vt:lpstr>Georgia</vt:lpstr>
      <vt:lpstr>Helvetica</vt:lpstr>
      <vt:lpstr>Times New Roman</vt:lpstr>
      <vt:lpstr>Horizonte</vt:lpstr>
      <vt:lpstr> </vt:lpstr>
      <vt:lpstr>Slide 2</vt:lpstr>
      <vt:lpstr>Slide 3</vt:lpstr>
      <vt:lpstr>O novo perfil do advogado  </vt:lpstr>
      <vt:lpstr>Slide 5</vt:lpstr>
      <vt:lpstr>Slide 6</vt:lpstr>
      <vt:lpstr>Slide 7</vt:lpstr>
      <vt:lpstr>Slide 8</vt:lpstr>
      <vt:lpstr>Slide 9</vt:lpstr>
      <vt:lpstr>Slide 10</vt:lpstr>
      <vt:lpstr>SUSTENTABILIDADE</vt:lpstr>
      <vt:lpstr>  </vt:lpstr>
      <vt:lpstr>  </vt:lpstr>
      <vt:lpstr>  </vt:lpstr>
      <vt:lpstr>  </vt:lpstr>
      <vt:lpstr>  </vt:lpstr>
      <vt:lpstr>  </vt:lpstr>
      <vt:lpstr>  </vt:lpstr>
      <vt:lpstr> </vt:lpstr>
      <vt:lpstr>Slide 20</vt:lpstr>
      <vt:lpstr>Slide 21</vt:lpstr>
      <vt:lpstr>Slide 22</vt:lpstr>
      <vt:lpstr>Slide 23</vt:lpstr>
      <vt:lpstr>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AS GARANTIAS TRADICIONAIS  </vt:lpstr>
      <vt:lpstr>PROBLEMAS DAS GARANTIAS TRADICIONAIS  </vt:lpstr>
      <vt:lpstr> </vt:lpstr>
      <vt:lpstr>AS GARANTIAS DE INTERVENÇÃO  </vt:lpstr>
      <vt:lpstr>   - Transferência temporária do controle do negócio  - Forte preocupação com a gestão do contrato       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SUSTENTABILIDADE</vt:lpstr>
      <vt:lpstr>Slide 61</vt:lpstr>
      <vt:lpstr>Slide 62</vt:lpstr>
      <vt:lpstr>Slide 63</vt:lpstr>
      <vt:lpstr>            As Câmaras do Consumidor. Momento sensível           </vt:lpstr>
      <vt:lpstr>                 As normas da Corregedoria O aviso 1058 A revisão da 6015/73 O Código de  normas da CGJERJ           </vt:lpstr>
      <vt:lpstr>              </vt:lpstr>
      <vt:lpstr>              </vt:lpstr>
      <vt:lpstr>              </vt:lpstr>
      <vt:lpstr>              </vt:lpstr>
      <vt:lpstr>              </vt:lpstr>
      <vt:lpstr>              </vt:lpstr>
      <vt:lpstr>              </vt:lpstr>
      <vt:lpstr>              </vt:lpstr>
      <vt:lpstr>              </vt:lpstr>
      <vt:lpstr>Slide 75</vt:lpstr>
      <vt:lpstr>Slide 76</vt:lpstr>
      <vt:lpstr>Slide 77</vt:lpstr>
      <vt:lpstr>Slide 78</vt:lpstr>
    </vt:vector>
  </TitlesOfParts>
  <Company>FGV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bnitto</dc:creator>
  <cp:lastModifiedBy>bernardo</cp:lastModifiedBy>
  <cp:revision>81</cp:revision>
  <cp:lastPrinted>2012-10-26T11:21:15Z</cp:lastPrinted>
  <dcterms:created xsi:type="dcterms:W3CDTF">2006-11-16T15:10:27Z</dcterms:created>
  <dcterms:modified xsi:type="dcterms:W3CDTF">2014-11-10T22:04:35Z</dcterms:modified>
</cp:coreProperties>
</file>